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.xml" ContentType="application/vnd.openxmlformats-officedocument.drawingml.diagramData+xml"/>
  <Override PartName="/ppt/diagrams/data6.xml" ContentType="application/vnd.openxmlformats-officedocument.drawingml.diagramData+xml"/>
  <Override PartName="/ppt/slides/slide1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9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colors8.xml" ContentType="application/vnd.openxmlformats-officedocument.drawingml.diagramColors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quickStyle2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8.xml" ContentType="application/vnd.openxmlformats-officedocument.drawingml.diagramLayout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rawing10.xml" ContentType="application/vnd.ms-office.drawingml.diagramDrawing+xml"/>
  <Override PartName="/ppt/diagrams/colors10.xml" ContentType="application/vnd.openxmlformats-officedocument.drawingml.diagramColors+xml"/>
  <Override PartName="/ppt/diagrams/quickStyle10.xml" ContentType="application/vnd.openxmlformats-officedocument.drawingml.diagramStyle+xml"/>
  <Override PartName="/ppt/theme/theme1.xml" ContentType="application/vnd.openxmlformats-officedocument.theme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quickStyle8.xml" ContentType="application/vnd.openxmlformats-officedocument.drawingml.diagramStyle+xml"/>
  <Override PartName="/ppt/diagrams/layout10.xml" ContentType="application/vnd.openxmlformats-officedocument.drawingml.diagramLayout+xml"/>
  <Override PartName="/ppt/diagrams/layout4.xml" ContentType="application/vnd.openxmlformats-officedocument.drawingml.diagramLayout+xml"/>
  <Override PartName="/ppt/diagrams/drawing8.xml" ContentType="application/vnd.ms-office.drawingml.diagramDrawing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diagrams/colors6.xml" ContentType="application/vnd.openxmlformats-officedocument.drawingml.diagramColors+xml"/>
  <Override PartName="/ppt/diagrams/layout7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drawing6.xml" ContentType="application/vnd.ms-office.drawingml.diagramDrawing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quickStyle7.xml" ContentType="application/vnd.openxmlformats-officedocument.drawingml.diagram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544" r:id="rId2"/>
    <p:sldId id="637" r:id="rId3"/>
    <p:sldId id="545" r:id="rId4"/>
    <p:sldId id="560" r:id="rId5"/>
    <p:sldId id="562" r:id="rId6"/>
    <p:sldId id="635" r:id="rId7"/>
    <p:sldId id="547" r:id="rId8"/>
    <p:sldId id="548" r:id="rId9"/>
    <p:sldId id="613" r:id="rId10"/>
    <p:sldId id="550" r:id="rId11"/>
    <p:sldId id="549" r:id="rId12"/>
    <p:sldId id="632" r:id="rId13"/>
    <p:sldId id="605" r:id="rId14"/>
    <p:sldId id="614" r:id="rId15"/>
    <p:sldId id="615" r:id="rId16"/>
    <p:sldId id="633" r:id="rId17"/>
    <p:sldId id="616" r:id="rId18"/>
    <p:sldId id="638" r:id="rId19"/>
    <p:sldId id="627" r:id="rId20"/>
    <p:sldId id="631" r:id="rId21"/>
    <p:sldId id="629" r:id="rId22"/>
    <p:sldId id="630" r:id="rId23"/>
    <p:sldId id="618" r:id="rId24"/>
    <p:sldId id="640" r:id="rId25"/>
    <p:sldId id="642" r:id="rId26"/>
    <p:sldId id="620" r:id="rId27"/>
    <p:sldId id="621" r:id="rId28"/>
    <p:sldId id="623" r:id="rId29"/>
    <p:sldId id="624" r:id="rId30"/>
    <p:sldId id="625" r:id="rId31"/>
    <p:sldId id="636" r:id="rId32"/>
    <p:sldId id="634" r:id="rId33"/>
    <p:sldId id="557" r:id="rId34"/>
    <p:sldId id="600" r:id="rId35"/>
    <p:sldId id="601" r:id="rId36"/>
    <p:sldId id="558" r:id="rId3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F3E3"/>
    <a:srgbClr val="202B30"/>
    <a:srgbClr val="2F2933"/>
    <a:srgbClr val="F28705"/>
    <a:srgbClr val="00B050"/>
    <a:srgbClr val="0070C0"/>
    <a:srgbClr val="BDF271"/>
    <a:srgbClr val="01A2A6"/>
    <a:srgbClr val="F25C05"/>
    <a:srgbClr val="025E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Énfasis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579" autoAdjust="0"/>
    <p:restoredTop sz="89130" autoAdjust="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3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E43BDA-73F7-BB40-B2AA-BA52FF0D2327}" type="doc">
      <dgm:prSet loTypeId="urn:microsoft.com/office/officeart/2005/8/layout/cycle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8097012-FFFD-2842-AAC2-F16486C4F59F}">
      <dgm:prSet phldrT="[Texto]" custT="1"/>
      <dgm:spPr/>
      <dgm:t>
        <a:bodyPr/>
        <a:lstStyle/>
        <a:p>
          <a:r>
            <a:rPr lang="es-ES" sz="2200" dirty="0" smtClean="0"/>
            <a:t>Planeamiento</a:t>
          </a:r>
          <a:endParaRPr lang="es-ES" sz="2200" dirty="0"/>
        </a:p>
      </dgm:t>
    </dgm:pt>
    <dgm:pt modelId="{2180792E-DCAD-EF4C-AC5E-477B5CFBBC1B}" type="parTrans" cxnId="{1EDD7A53-F4AD-974C-9DAC-169A8B96640E}">
      <dgm:prSet/>
      <dgm:spPr/>
      <dgm:t>
        <a:bodyPr/>
        <a:lstStyle/>
        <a:p>
          <a:endParaRPr lang="es-ES" sz="2200"/>
        </a:p>
      </dgm:t>
    </dgm:pt>
    <dgm:pt modelId="{D1C0B723-C64F-2A40-B744-24991B627CA7}" type="sibTrans" cxnId="{1EDD7A53-F4AD-974C-9DAC-169A8B96640E}">
      <dgm:prSet/>
      <dgm:spPr/>
      <dgm:t>
        <a:bodyPr/>
        <a:lstStyle/>
        <a:p>
          <a:endParaRPr lang="es-ES" sz="2200"/>
        </a:p>
      </dgm:t>
    </dgm:pt>
    <dgm:pt modelId="{5DE7A571-A3C2-9948-821E-79E19397C02B}">
      <dgm:prSet phldrT="[Texto]" custT="1"/>
      <dgm:spPr/>
      <dgm:t>
        <a:bodyPr/>
        <a:lstStyle/>
        <a:p>
          <a:r>
            <a:rPr lang="es-ES" sz="2200" dirty="0" smtClean="0"/>
            <a:t>Captura</a:t>
          </a:r>
          <a:endParaRPr lang="es-ES" sz="2200" dirty="0"/>
        </a:p>
      </dgm:t>
    </dgm:pt>
    <dgm:pt modelId="{49AE25C6-8D0B-524F-B309-4FE556C73273}" type="parTrans" cxnId="{17E98AAB-CE9F-004D-BAD2-606829463C27}">
      <dgm:prSet/>
      <dgm:spPr/>
      <dgm:t>
        <a:bodyPr/>
        <a:lstStyle/>
        <a:p>
          <a:endParaRPr lang="es-ES" sz="2200"/>
        </a:p>
      </dgm:t>
    </dgm:pt>
    <dgm:pt modelId="{FF93B7A8-6FD9-434B-AA2B-EEC222828548}" type="sibTrans" cxnId="{17E98AAB-CE9F-004D-BAD2-606829463C27}">
      <dgm:prSet/>
      <dgm:spPr/>
      <dgm:t>
        <a:bodyPr/>
        <a:lstStyle/>
        <a:p>
          <a:endParaRPr lang="es-ES" sz="2200"/>
        </a:p>
      </dgm:t>
    </dgm:pt>
    <dgm:pt modelId="{07F9C268-8D67-DE4A-AE99-F0B74824A49B}">
      <dgm:prSet phldrT="[Texto]" custT="1"/>
      <dgm:spPr/>
      <dgm:t>
        <a:bodyPr/>
        <a:lstStyle/>
        <a:p>
          <a:r>
            <a:rPr lang="es-ES" sz="2200" dirty="0" smtClean="0"/>
            <a:t>Organización</a:t>
          </a:r>
          <a:endParaRPr lang="es-ES" sz="2200" dirty="0"/>
        </a:p>
      </dgm:t>
    </dgm:pt>
    <dgm:pt modelId="{21EACB47-A58C-4943-B5AE-4484F5D8F1B8}" type="parTrans" cxnId="{19A54E47-C4C5-7D44-8119-87CFFDA4975F}">
      <dgm:prSet/>
      <dgm:spPr/>
      <dgm:t>
        <a:bodyPr/>
        <a:lstStyle/>
        <a:p>
          <a:endParaRPr lang="es-ES" sz="2200"/>
        </a:p>
      </dgm:t>
    </dgm:pt>
    <dgm:pt modelId="{528D50D0-23B2-E348-96EE-C82C11D0B320}" type="sibTrans" cxnId="{19A54E47-C4C5-7D44-8119-87CFFDA4975F}">
      <dgm:prSet/>
      <dgm:spPr/>
      <dgm:t>
        <a:bodyPr/>
        <a:lstStyle/>
        <a:p>
          <a:endParaRPr lang="es-ES" sz="2200"/>
        </a:p>
      </dgm:t>
    </dgm:pt>
    <dgm:pt modelId="{2E2E23D0-B09B-6946-88F1-4EB529C191F0}">
      <dgm:prSet phldrT="[Texto]" custT="1"/>
      <dgm:spPr/>
      <dgm:t>
        <a:bodyPr/>
        <a:lstStyle/>
        <a:p>
          <a:r>
            <a:rPr lang="es-ES" sz="2200" dirty="0" smtClean="0"/>
            <a:t>Uso y difusión</a:t>
          </a:r>
          <a:endParaRPr lang="es-ES" sz="2200" dirty="0"/>
        </a:p>
      </dgm:t>
    </dgm:pt>
    <dgm:pt modelId="{538BDEBB-825C-E142-8C25-ECE261FF8AA5}" type="parTrans" cxnId="{D7A2B53D-361B-024B-A9CA-AE2012DE1BFC}">
      <dgm:prSet/>
      <dgm:spPr/>
      <dgm:t>
        <a:bodyPr/>
        <a:lstStyle/>
        <a:p>
          <a:endParaRPr lang="es-ES" sz="2200"/>
        </a:p>
      </dgm:t>
    </dgm:pt>
    <dgm:pt modelId="{35FB8707-46AD-8B44-9B1A-EFA06435C0BB}" type="sibTrans" cxnId="{D7A2B53D-361B-024B-A9CA-AE2012DE1BFC}">
      <dgm:prSet/>
      <dgm:spPr/>
      <dgm:t>
        <a:bodyPr/>
        <a:lstStyle/>
        <a:p>
          <a:endParaRPr lang="es-ES" sz="2200"/>
        </a:p>
      </dgm:t>
    </dgm:pt>
    <dgm:pt modelId="{9D48743E-8AFC-E742-9616-88DDFB4214D7}">
      <dgm:prSet phldrT="[Texto]" custT="1"/>
      <dgm:spPr/>
      <dgm:t>
        <a:bodyPr/>
        <a:lstStyle/>
        <a:p>
          <a:r>
            <a:rPr lang="es-ES" sz="2200" dirty="0" smtClean="0"/>
            <a:t>Mantenimiento, Protección</a:t>
          </a:r>
        </a:p>
      </dgm:t>
    </dgm:pt>
    <dgm:pt modelId="{E691A8E5-59E2-0746-A67D-031E914079B9}" type="parTrans" cxnId="{118744C6-D30C-1141-9270-51E58E410C33}">
      <dgm:prSet/>
      <dgm:spPr/>
      <dgm:t>
        <a:bodyPr/>
        <a:lstStyle/>
        <a:p>
          <a:endParaRPr lang="es-ES" sz="2200"/>
        </a:p>
      </dgm:t>
    </dgm:pt>
    <dgm:pt modelId="{E67EC2F5-0DD9-6B4F-986C-D5336CBAA150}" type="sibTrans" cxnId="{118744C6-D30C-1141-9270-51E58E410C33}">
      <dgm:prSet/>
      <dgm:spPr/>
      <dgm:t>
        <a:bodyPr/>
        <a:lstStyle/>
        <a:p>
          <a:endParaRPr lang="es-ES" sz="2200"/>
        </a:p>
      </dgm:t>
    </dgm:pt>
    <dgm:pt modelId="{C9236ED2-BF79-7B47-80BF-0102DF90919C}">
      <dgm:prSet phldrT="[Texto]" custT="1"/>
      <dgm:spPr/>
      <dgm:t>
        <a:bodyPr/>
        <a:lstStyle/>
        <a:p>
          <a:r>
            <a:rPr lang="es-ES" sz="2200" dirty="0" smtClean="0"/>
            <a:t>Eliminación</a:t>
          </a:r>
        </a:p>
      </dgm:t>
    </dgm:pt>
    <dgm:pt modelId="{60F30E82-C4B5-C947-89B4-12E4DCAB01D5}" type="parTrans" cxnId="{0E2BE7CB-558C-C044-A82A-3DBB4B1A5401}">
      <dgm:prSet/>
      <dgm:spPr/>
      <dgm:t>
        <a:bodyPr/>
        <a:lstStyle/>
        <a:p>
          <a:endParaRPr lang="es-ES" sz="2200"/>
        </a:p>
      </dgm:t>
    </dgm:pt>
    <dgm:pt modelId="{B39502A1-8F41-174F-A6F8-72F000DA5990}" type="sibTrans" cxnId="{0E2BE7CB-558C-C044-A82A-3DBB4B1A5401}">
      <dgm:prSet/>
      <dgm:spPr/>
      <dgm:t>
        <a:bodyPr/>
        <a:lstStyle/>
        <a:p>
          <a:endParaRPr lang="es-ES" sz="2200"/>
        </a:p>
      </dgm:t>
    </dgm:pt>
    <dgm:pt modelId="{8681F124-F246-6F4A-B768-27ECD611E3B1}">
      <dgm:prSet phldrT="[Texto]" custT="1"/>
      <dgm:spPr/>
      <dgm:t>
        <a:bodyPr/>
        <a:lstStyle/>
        <a:p>
          <a:r>
            <a:rPr lang="es-ES" sz="2200" dirty="0" smtClean="0"/>
            <a:t>Evaluación</a:t>
          </a:r>
        </a:p>
      </dgm:t>
    </dgm:pt>
    <dgm:pt modelId="{1C88FC47-FE5C-624D-AEFF-E09045B5D35B}" type="parTrans" cxnId="{E48242B4-58B1-B442-BCBC-2716B7EA6BCB}">
      <dgm:prSet/>
      <dgm:spPr/>
      <dgm:t>
        <a:bodyPr/>
        <a:lstStyle/>
        <a:p>
          <a:endParaRPr lang="es-ES" sz="2200"/>
        </a:p>
      </dgm:t>
    </dgm:pt>
    <dgm:pt modelId="{7A7730DE-576A-124E-899F-208C385025C9}" type="sibTrans" cxnId="{E48242B4-58B1-B442-BCBC-2716B7EA6BCB}">
      <dgm:prSet/>
      <dgm:spPr/>
      <dgm:t>
        <a:bodyPr/>
        <a:lstStyle/>
        <a:p>
          <a:endParaRPr lang="es-ES" sz="2200"/>
        </a:p>
      </dgm:t>
    </dgm:pt>
    <dgm:pt modelId="{69AF6067-0655-6444-88A9-F07A5D7F7DED}" type="pres">
      <dgm:prSet presAssocID="{B5E43BDA-73F7-BB40-B2AA-BA52FF0D23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84E4960-4BCA-A846-AA33-31A402C448C6}" type="pres">
      <dgm:prSet presAssocID="{B5E43BDA-73F7-BB40-B2AA-BA52FF0D2327}" presName="cycle" presStyleCnt="0"/>
      <dgm:spPr/>
    </dgm:pt>
    <dgm:pt modelId="{26E759D7-25C1-F74D-81C1-066CD9ED23FF}" type="pres">
      <dgm:prSet presAssocID="{68097012-FFFD-2842-AAC2-F16486C4F59F}" presName="nodeFirstNode" presStyleLbl="node1" presStyleIdx="0" presStyleCnt="7" custScaleX="1340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07D73B-F618-9C41-BAD0-CD82317FA7D0}" type="pres">
      <dgm:prSet presAssocID="{D1C0B723-C64F-2A40-B744-24991B627CA7}" presName="sibTransFirstNode" presStyleLbl="bgShp" presStyleIdx="0" presStyleCnt="1" custLinFactNeighborX="-5289"/>
      <dgm:spPr/>
      <dgm:t>
        <a:bodyPr/>
        <a:lstStyle/>
        <a:p>
          <a:endParaRPr lang="es-ES"/>
        </a:p>
      </dgm:t>
    </dgm:pt>
    <dgm:pt modelId="{152835DE-3BC7-264B-9BA2-290CE7356C57}" type="pres">
      <dgm:prSet presAssocID="{5DE7A571-A3C2-9948-821E-79E19397C02B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F023C9-AD56-5A40-A3AB-BF5C14918162}" type="pres">
      <dgm:prSet presAssocID="{07F9C268-8D67-DE4A-AE99-F0B74824A49B}" presName="nodeFollowingNodes" presStyleLbl="node1" presStyleIdx="2" presStyleCnt="7" custScaleX="1147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380CCF-9640-8147-8D4D-6A817EA8FB79}" type="pres">
      <dgm:prSet presAssocID="{2E2E23D0-B09B-6946-88F1-4EB529C191F0}" presName="nodeFollowingNodes" presStyleLbl="node1" presStyleIdx="3" presStyleCnt="7" custRadScaleRad="99646" custRadScaleInc="-230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95C2D3-A24F-3D4D-974E-C5D768990140}" type="pres">
      <dgm:prSet presAssocID="{9D48743E-8AFC-E742-9616-88DDFB4214D7}" presName="nodeFollowingNodes" presStyleLbl="node1" presStyleIdx="4" presStyleCnt="7" custScaleX="135493" custScaleY="825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898314-02B9-F246-ABD8-637F7970C992}" type="pres">
      <dgm:prSet presAssocID="{C9236ED2-BF79-7B47-80BF-0102DF90919C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84A844-8871-CD4E-9953-0E9C66306ADF}" type="pres">
      <dgm:prSet presAssocID="{8681F124-F246-6F4A-B768-27ECD611E3B1}" presName="nodeFollowingNodes" presStyleLbl="node1" presStyleIdx="6" presStyleCnt="7" custRadScaleRad="108880" custRadScaleInc="-147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4C33D35-9444-A64D-97D3-92A470C028A4}" type="presOf" srcId="{C9236ED2-BF79-7B47-80BF-0102DF90919C}" destId="{45898314-02B9-F246-ABD8-637F7970C992}" srcOrd="0" destOrd="0" presId="urn:microsoft.com/office/officeart/2005/8/layout/cycle3"/>
    <dgm:cxn modelId="{D7A2B53D-361B-024B-A9CA-AE2012DE1BFC}" srcId="{B5E43BDA-73F7-BB40-B2AA-BA52FF0D2327}" destId="{2E2E23D0-B09B-6946-88F1-4EB529C191F0}" srcOrd="3" destOrd="0" parTransId="{538BDEBB-825C-E142-8C25-ECE261FF8AA5}" sibTransId="{35FB8707-46AD-8B44-9B1A-EFA06435C0BB}"/>
    <dgm:cxn modelId="{0BC472B8-ACC8-FA45-BBBF-D939D7A1F0B3}" type="presOf" srcId="{5DE7A571-A3C2-9948-821E-79E19397C02B}" destId="{152835DE-3BC7-264B-9BA2-290CE7356C57}" srcOrd="0" destOrd="0" presId="urn:microsoft.com/office/officeart/2005/8/layout/cycle3"/>
    <dgm:cxn modelId="{70C0DBE6-4E1B-864E-9A24-8890D5E65B8E}" type="presOf" srcId="{2E2E23D0-B09B-6946-88F1-4EB529C191F0}" destId="{01380CCF-9640-8147-8D4D-6A817EA8FB79}" srcOrd="0" destOrd="0" presId="urn:microsoft.com/office/officeart/2005/8/layout/cycle3"/>
    <dgm:cxn modelId="{9FBBBDB4-5DA0-AA44-933C-90E73FDA2E60}" type="presOf" srcId="{8681F124-F246-6F4A-B768-27ECD611E3B1}" destId="{2C84A844-8871-CD4E-9953-0E9C66306ADF}" srcOrd="0" destOrd="0" presId="urn:microsoft.com/office/officeart/2005/8/layout/cycle3"/>
    <dgm:cxn modelId="{1EDD7A53-F4AD-974C-9DAC-169A8B96640E}" srcId="{B5E43BDA-73F7-BB40-B2AA-BA52FF0D2327}" destId="{68097012-FFFD-2842-AAC2-F16486C4F59F}" srcOrd="0" destOrd="0" parTransId="{2180792E-DCAD-EF4C-AC5E-477B5CFBBC1B}" sibTransId="{D1C0B723-C64F-2A40-B744-24991B627CA7}"/>
    <dgm:cxn modelId="{00DDA7EF-8C57-C54A-9878-614D0B7FA714}" type="presOf" srcId="{B5E43BDA-73F7-BB40-B2AA-BA52FF0D2327}" destId="{69AF6067-0655-6444-88A9-F07A5D7F7DED}" srcOrd="0" destOrd="0" presId="urn:microsoft.com/office/officeart/2005/8/layout/cycle3"/>
    <dgm:cxn modelId="{0E2BE7CB-558C-C044-A82A-3DBB4B1A5401}" srcId="{B5E43BDA-73F7-BB40-B2AA-BA52FF0D2327}" destId="{C9236ED2-BF79-7B47-80BF-0102DF90919C}" srcOrd="5" destOrd="0" parTransId="{60F30E82-C4B5-C947-89B4-12E4DCAB01D5}" sibTransId="{B39502A1-8F41-174F-A6F8-72F000DA5990}"/>
    <dgm:cxn modelId="{21690D11-36C3-B542-80B3-6540EB020FB7}" type="presOf" srcId="{68097012-FFFD-2842-AAC2-F16486C4F59F}" destId="{26E759D7-25C1-F74D-81C1-066CD9ED23FF}" srcOrd="0" destOrd="0" presId="urn:microsoft.com/office/officeart/2005/8/layout/cycle3"/>
    <dgm:cxn modelId="{656F4059-C1FE-DC4F-A4B0-44FD3C9C3B07}" type="presOf" srcId="{D1C0B723-C64F-2A40-B744-24991B627CA7}" destId="{AF07D73B-F618-9C41-BAD0-CD82317FA7D0}" srcOrd="0" destOrd="0" presId="urn:microsoft.com/office/officeart/2005/8/layout/cycle3"/>
    <dgm:cxn modelId="{19A54E47-C4C5-7D44-8119-87CFFDA4975F}" srcId="{B5E43BDA-73F7-BB40-B2AA-BA52FF0D2327}" destId="{07F9C268-8D67-DE4A-AE99-F0B74824A49B}" srcOrd="2" destOrd="0" parTransId="{21EACB47-A58C-4943-B5AE-4484F5D8F1B8}" sibTransId="{528D50D0-23B2-E348-96EE-C82C11D0B320}"/>
    <dgm:cxn modelId="{E48242B4-58B1-B442-BCBC-2716B7EA6BCB}" srcId="{B5E43BDA-73F7-BB40-B2AA-BA52FF0D2327}" destId="{8681F124-F246-6F4A-B768-27ECD611E3B1}" srcOrd="6" destOrd="0" parTransId="{1C88FC47-FE5C-624D-AEFF-E09045B5D35B}" sibTransId="{7A7730DE-576A-124E-899F-208C385025C9}"/>
    <dgm:cxn modelId="{118744C6-D30C-1141-9270-51E58E410C33}" srcId="{B5E43BDA-73F7-BB40-B2AA-BA52FF0D2327}" destId="{9D48743E-8AFC-E742-9616-88DDFB4214D7}" srcOrd="4" destOrd="0" parTransId="{E691A8E5-59E2-0746-A67D-031E914079B9}" sibTransId="{E67EC2F5-0DD9-6B4F-986C-D5336CBAA150}"/>
    <dgm:cxn modelId="{889F8F85-B8A9-DD4C-92D0-FF501B44C33E}" type="presOf" srcId="{9D48743E-8AFC-E742-9616-88DDFB4214D7}" destId="{AF95C2D3-A24F-3D4D-974E-C5D768990140}" srcOrd="0" destOrd="0" presId="urn:microsoft.com/office/officeart/2005/8/layout/cycle3"/>
    <dgm:cxn modelId="{33D4CB32-6CD7-6045-8FE3-10F65A4B2AF6}" type="presOf" srcId="{07F9C268-8D67-DE4A-AE99-F0B74824A49B}" destId="{BDF023C9-AD56-5A40-A3AB-BF5C14918162}" srcOrd="0" destOrd="0" presId="urn:microsoft.com/office/officeart/2005/8/layout/cycle3"/>
    <dgm:cxn modelId="{17E98AAB-CE9F-004D-BAD2-606829463C27}" srcId="{B5E43BDA-73F7-BB40-B2AA-BA52FF0D2327}" destId="{5DE7A571-A3C2-9948-821E-79E19397C02B}" srcOrd="1" destOrd="0" parTransId="{49AE25C6-8D0B-524F-B309-4FE556C73273}" sibTransId="{FF93B7A8-6FD9-434B-AA2B-EEC222828548}"/>
    <dgm:cxn modelId="{E2CEE08C-528C-164B-9A43-50AC01F10D84}" type="presParOf" srcId="{69AF6067-0655-6444-88A9-F07A5D7F7DED}" destId="{884E4960-4BCA-A846-AA33-31A402C448C6}" srcOrd="0" destOrd="0" presId="urn:microsoft.com/office/officeart/2005/8/layout/cycle3"/>
    <dgm:cxn modelId="{8A705D77-A9B9-6E48-8F58-1B65D8297BB1}" type="presParOf" srcId="{884E4960-4BCA-A846-AA33-31A402C448C6}" destId="{26E759D7-25C1-F74D-81C1-066CD9ED23FF}" srcOrd="0" destOrd="0" presId="urn:microsoft.com/office/officeart/2005/8/layout/cycle3"/>
    <dgm:cxn modelId="{23118B44-3F0C-CE47-B13D-489C70973A3A}" type="presParOf" srcId="{884E4960-4BCA-A846-AA33-31A402C448C6}" destId="{AF07D73B-F618-9C41-BAD0-CD82317FA7D0}" srcOrd="1" destOrd="0" presId="urn:microsoft.com/office/officeart/2005/8/layout/cycle3"/>
    <dgm:cxn modelId="{94F17407-165E-BA4D-B166-69D64D1BBDCF}" type="presParOf" srcId="{884E4960-4BCA-A846-AA33-31A402C448C6}" destId="{152835DE-3BC7-264B-9BA2-290CE7356C57}" srcOrd="2" destOrd="0" presId="urn:microsoft.com/office/officeart/2005/8/layout/cycle3"/>
    <dgm:cxn modelId="{B45D91B7-1C4B-8E4E-83BE-7C41BCCBBA63}" type="presParOf" srcId="{884E4960-4BCA-A846-AA33-31A402C448C6}" destId="{BDF023C9-AD56-5A40-A3AB-BF5C14918162}" srcOrd="3" destOrd="0" presId="urn:microsoft.com/office/officeart/2005/8/layout/cycle3"/>
    <dgm:cxn modelId="{A6465841-2332-9C40-B504-8320A9F72D64}" type="presParOf" srcId="{884E4960-4BCA-A846-AA33-31A402C448C6}" destId="{01380CCF-9640-8147-8D4D-6A817EA8FB79}" srcOrd="4" destOrd="0" presId="urn:microsoft.com/office/officeart/2005/8/layout/cycle3"/>
    <dgm:cxn modelId="{D12D5963-9ACD-314A-9CA7-6015677093AC}" type="presParOf" srcId="{884E4960-4BCA-A846-AA33-31A402C448C6}" destId="{AF95C2D3-A24F-3D4D-974E-C5D768990140}" srcOrd="5" destOrd="0" presId="urn:microsoft.com/office/officeart/2005/8/layout/cycle3"/>
    <dgm:cxn modelId="{72325606-5E6C-0C48-A33C-B88536516EB4}" type="presParOf" srcId="{884E4960-4BCA-A846-AA33-31A402C448C6}" destId="{45898314-02B9-F246-ABD8-637F7970C992}" srcOrd="6" destOrd="0" presId="urn:microsoft.com/office/officeart/2005/8/layout/cycle3"/>
    <dgm:cxn modelId="{EEF01D8D-5854-8341-92AC-0A2980F33D53}" type="presParOf" srcId="{884E4960-4BCA-A846-AA33-31A402C448C6}" destId="{2C84A844-8871-CD4E-9953-0E9C66306ADF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A57FD3-F3F8-44E0-9685-917594CD6B0A}" type="doc">
      <dgm:prSet loTypeId="urn:microsoft.com/office/officeart/2009/3/layout/PhasedProces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7F5CC3B-3DB8-4F37-B087-98CC48325336}">
      <dgm:prSet phldrT="[Texto]" custT="1"/>
      <dgm:spPr/>
      <dgm:t>
        <a:bodyPr/>
        <a:lstStyle/>
        <a:p>
          <a:r>
            <a:rPr lang="es-ES" sz="2400" b="0" dirty="0" smtClean="0"/>
            <a:t>Educación No Formal</a:t>
          </a:r>
          <a:endParaRPr lang="es-ES" sz="2400" b="0" dirty="0"/>
        </a:p>
      </dgm:t>
    </dgm:pt>
    <dgm:pt modelId="{3402227A-B392-48B7-8820-97BC1F172A49}" type="parTrans" cxnId="{86D0501A-7849-47C0-822C-BC8DDCBCB2D9}">
      <dgm:prSet/>
      <dgm:spPr/>
      <dgm:t>
        <a:bodyPr/>
        <a:lstStyle/>
        <a:p>
          <a:endParaRPr lang="es-ES"/>
        </a:p>
      </dgm:t>
    </dgm:pt>
    <dgm:pt modelId="{3908AD8B-285B-426F-BBDF-1A1E77E15B60}" type="sibTrans" cxnId="{86D0501A-7849-47C0-822C-BC8DDCBCB2D9}">
      <dgm:prSet/>
      <dgm:spPr/>
      <dgm:t>
        <a:bodyPr/>
        <a:lstStyle/>
        <a:p>
          <a:endParaRPr lang="es-ES"/>
        </a:p>
      </dgm:t>
    </dgm:pt>
    <dgm:pt modelId="{CA902ADF-D8DC-4BE7-A078-A7603F19F4F2}">
      <dgm:prSet phldrT="[Texto]" custT="1"/>
      <dgm:spPr>
        <a:pattFill prst="dashUpDiag">
          <a:fgClr>
            <a:schemeClr val="accent3">
              <a:hueOff val="0"/>
              <a:satOff val="0"/>
              <a:lumOff val="0"/>
            </a:schemeClr>
          </a:fgClr>
          <a:bgClr>
            <a:prstClr val="white"/>
          </a:bgClr>
        </a:pattFill>
      </dgm:spPr>
      <dgm:t>
        <a:bodyPr/>
        <a:lstStyle/>
        <a:p>
          <a:r>
            <a:rPr lang="es-ES" sz="2400" b="1" dirty="0" smtClean="0"/>
            <a:t>Maestrías</a:t>
          </a:r>
        </a:p>
        <a:p>
          <a:r>
            <a:rPr lang="es-ES" sz="2400" b="1" dirty="0" smtClean="0"/>
            <a:t>Malla Genérica</a:t>
          </a:r>
          <a:endParaRPr lang="es-ES" sz="2400" b="1" dirty="0"/>
        </a:p>
      </dgm:t>
    </dgm:pt>
    <dgm:pt modelId="{CE7028A0-6FEF-49F0-86E3-1F2CFCC9E8AA}" type="parTrans" cxnId="{BB1B704C-1528-40A5-8716-BCA0F1AE0582}">
      <dgm:prSet/>
      <dgm:spPr/>
      <dgm:t>
        <a:bodyPr/>
        <a:lstStyle/>
        <a:p>
          <a:endParaRPr lang="es-ES"/>
        </a:p>
      </dgm:t>
    </dgm:pt>
    <dgm:pt modelId="{D3BDF4E5-95C1-41D9-9726-3E6567C9289B}" type="sibTrans" cxnId="{BB1B704C-1528-40A5-8716-BCA0F1AE0582}">
      <dgm:prSet/>
      <dgm:spPr/>
      <dgm:t>
        <a:bodyPr/>
        <a:lstStyle/>
        <a:p>
          <a:endParaRPr lang="es-ES"/>
        </a:p>
      </dgm:t>
    </dgm:pt>
    <dgm:pt modelId="{775BE532-0EB4-3F4A-B021-02A1CED52D78}">
      <dgm:prSet phldrT="[Texto]" custT="1"/>
      <dgm:spPr/>
      <dgm:t>
        <a:bodyPr/>
        <a:lstStyle/>
        <a:p>
          <a:r>
            <a:rPr lang="es-ES" sz="3200" b="1" dirty="0" smtClean="0"/>
            <a:t>Educación Formal</a:t>
          </a:r>
          <a:endParaRPr lang="es-ES" sz="3200" b="1" dirty="0"/>
        </a:p>
      </dgm:t>
    </dgm:pt>
    <dgm:pt modelId="{0F2EF051-E248-764C-A348-B3DF39CDCDF9}" type="parTrans" cxnId="{9DA4E2C3-3BE0-B042-BF9C-87423BADE4A4}">
      <dgm:prSet/>
      <dgm:spPr/>
      <dgm:t>
        <a:bodyPr/>
        <a:lstStyle/>
        <a:p>
          <a:endParaRPr lang="es-ES"/>
        </a:p>
      </dgm:t>
    </dgm:pt>
    <dgm:pt modelId="{04C42146-18C3-1642-BA73-C61A57412689}" type="sibTrans" cxnId="{9DA4E2C3-3BE0-B042-BF9C-87423BADE4A4}">
      <dgm:prSet/>
      <dgm:spPr/>
      <dgm:t>
        <a:bodyPr/>
        <a:lstStyle/>
        <a:p>
          <a:endParaRPr lang="es-ES"/>
        </a:p>
      </dgm:t>
    </dgm:pt>
    <dgm:pt modelId="{B3AA5873-6D9D-6C49-BED6-0AC69A4E6B8C}">
      <dgm:prSet phldrT="[Texto]" custT="1"/>
      <dgm:spPr/>
      <dgm:t>
        <a:bodyPr/>
        <a:lstStyle/>
        <a:p>
          <a:r>
            <a:rPr lang="es-ES" sz="2400" b="0" dirty="0" smtClean="0"/>
            <a:t>Cursos cortos, </a:t>
          </a:r>
          <a:r>
            <a:rPr lang="es-ES" sz="2400" b="0" dirty="0"/>
            <a:t>Diplomados</a:t>
          </a:r>
        </a:p>
      </dgm:t>
    </dgm:pt>
    <dgm:pt modelId="{2CA24213-F66A-2F42-B0B0-CE9C5C6516F0}" type="parTrans" cxnId="{AAE25EFC-48A5-B844-8731-5A8BFE8B836F}">
      <dgm:prSet/>
      <dgm:spPr/>
      <dgm:t>
        <a:bodyPr/>
        <a:lstStyle/>
        <a:p>
          <a:endParaRPr lang="es-ES"/>
        </a:p>
      </dgm:t>
    </dgm:pt>
    <dgm:pt modelId="{87FAD6E4-345E-1949-9623-CEF0A12B6927}" type="sibTrans" cxnId="{AAE25EFC-48A5-B844-8731-5A8BFE8B836F}">
      <dgm:prSet/>
      <dgm:spPr/>
      <dgm:t>
        <a:bodyPr/>
        <a:lstStyle/>
        <a:p>
          <a:endParaRPr lang="es-ES"/>
        </a:p>
      </dgm:t>
    </dgm:pt>
    <dgm:pt modelId="{2B016653-4B14-AD44-B00A-E3EA563477FB}">
      <dgm:prSet phldrT="[Texto]" custT="1"/>
      <dgm:spPr>
        <a:pattFill prst="ltUpDiag">
          <a:fgClr>
            <a:schemeClr val="accent6"/>
          </a:fgClr>
          <a:bgClr>
            <a:prstClr val="white"/>
          </a:bgClr>
        </a:pattFill>
      </dgm:spPr>
      <dgm:t>
        <a:bodyPr/>
        <a:lstStyle/>
        <a:p>
          <a:r>
            <a:rPr lang="es-ES" sz="2400" b="0" dirty="0" smtClean="0"/>
            <a:t>Especialización</a:t>
          </a:r>
          <a:endParaRPr lang="es-ES" sz="2400" b="0" dirty="0"/>
        </a:p>
      </dgm:t>
    </dgm:pt>
    <dgm:pt modelId="{E3D6A36A-2B6B-994F-BEFE-1626E1A612B3}" type="parTrans" cxnId="{6410C431-F2F9-3B4F-BB8A-AFA63BF068F1}">
      <dgm:prSet/>
      <dgm:spPr/>
      <dgm:t>
        <a:bodyPr/>
        <a:lstStyle/>
        <a:p>
          <a:endParaRPr lang="es-ES"/>
        </a:p>
      </dgm:t>
    </dgm:pt>
    <dgm:pt modelId="{3AD5CD92-AFB8-1746-A091-5B7AFE254D0B}" type="sibTrans" cxnId="{6410C431-F2F9-3B4F-BB8A-AFA63BF068F1}">
      <dgm:prSet/>
      <dgm:spPr/>
      <dgm:t>
        <a:bodyPr/>
        <a:lstStyle/>
        <a:p>
          <a:endParaRPr lang="es-ES"/>
        </a:p>
      </dgm:t>
    </dgm:pt>
    <dgm:pt modelId="{AA7FC600-07D1-134A-87A6-7939A9BD3CCE}" type="pres">
      <dgm:prSet presAssocID="{8CA57FD3-F3F8-44E0-9685-917594CD6B0A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D793205-3D93-3649-8B85-D0D5520AAC64}" type="pres">
      <dgm:prSet presAssocID="{8CA57FD3-F3F8-44E0-9685-917594CD6B0A}" presName="arc1" presStyleLbl="node1" presStyleIdx="0" presStyleCnt="2"/>
      <dgm:spPr/>
    </dgm:pt>
    <dgm:pt modelId="{20AC7D18-4F59-F149-998D-A4D2BD5831B6}" type="pres">
      <dgm:prSet presAssocID="{8CA57FD3-F3F8-44E0-9685-917594CD6B0A}" presName="arc3" presStyleLbl="node1" presStyleIdx="1" presStyleCnt="2"/>
      <dgm:spPr/>
    </dgm:pt>
    <dgm:pt modelId="{72CED092-FB6F-6E4B-86B5-4D6A0B4B76D8}" type="pres">
      <dgm:prSet presAssocID="{8CA57FD3-F3F8-44E0-9685-917594CD6B0A}" presName="parentText2" presStyleLbl="revTx" presStyleIdx="0" presStyleCnt="2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A388AC-44A7-EE4A-8EED-E5CFBDD5D8C0}" type="pres">
      <dgm:prSet presAssocID="{8CA57FD3-F3F8-44E0-9685-917594CD6B0A}" presName="middleComposite" presStyleCnt="0"/>
      <dgm:spPr/>
    </dgm:pt>
    <dgm:pt modelId="{CBBBD7CE-5392-3549-9137-29D9E2D4D8E6}" type="pres">
      <dgm:prSet presAssocID="{2B016653-4B14-AD44-B00A-E3EA563477FB}" presName="circ1" presStyleLbl="vennNode1" presStyleIdx="0" presStyleCnt="5" custScaleX="204078" custLinFactNeighborX="-8324"/>
      <dgm:spPr/>
      <dgm:t>
        <a:bodyPr/>
        <a:lstStyle/>
        <a:p>
          <a:endParaRPr lang="es-ES"/>
        </a:p>
      </dgm:t>
    </dgm:pt>
    <dgm:pt modelId="{78CE034A-510F-B44F-8AB9-A8B7AF87597C}" type="pres">
      <dgm:prSet presAssocID="{2B016653-4B14-AD44-B00A-E3EA563477FB}" presName="circ1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48800371-4B41-7348-A657-56ABB62ABECC}" type="pres">
      <dgm:prSet presAssocID="{CA902ADF-D8DC-4BE7-A078-A7603F19F4F2}" presName="circ2" presStyleLbl="vennNode1" presStyleIdx="1" presStyleCnt="5" custScaleX="171879" custScaleY="117820" custLinFactNeighborX="60653" custLinFactNeighborY="684"/>
      <dgm:spPr/>
      <dgm:t>
        <a:bodyPr/>
        <a:lstStyle/>
        <a:p>
          <a:endParaRPr lang="es-ES"/>
        </a:p>
      </dgm:t>
    </dgm:pt>
    <dgm:pt modelId="{D031C8C2-7548-DE42-81E8-D13851F8FD55}" type="pres">
      <dgm:prSet presAssocID="{CA902ADF-D8DC-4BE7-A078-A7603F19F4F2}" presName="circ2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41FFFE77-71F8-894D-88D1-49B6B3F38145}" type="pres">
      <dgm:prSet presAssocID="{8CA57FD3-F3F8-44E0-9685-917594CD6B0A}" presName="leftComposite" presStyleCnt="0"/>
      <dgm:spPr/>
    </dgm:pt>
    <dgm:pt modelId="{A3A5C5F7-6E44-A64A-B32B-5D3F26824838}" type="pres">
      <dgm:prSet presAssocID="{B3AA5873-6D9D-6C49-BED6-0AC69A4E6B8C}" presName="childText1_1" presStyleLbl="vennNode1" presStyleIdx="2" presStyleCnt="5" custScaleX="220305" custScaleY="131005" custLinFactNeighborY="-10974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34136A7A-2B66-1B44-B71C-854D07816029}" type="pres">
      <dgm:prSet presAssocID="{B3AA5873-6D9D-6C49-BED6-0AC69A4E6B8C}" presName="ellipse1" presStyleLbl="vennNode1" presStyleIdx="3" presStyleCnt="5"/>
      <dgm:spPr/>
    </dgm:pt>
    <dgm:pt modelId="{8E9EABEA-F993-CD46-A1E0-53F9F614CEAA}" type="pres">
      <dgm:prSet presAssocID="{B3AA5873-6D9D-6C49-BED6-0AC69A4E6B8C}" presName="ellipse2" presStyleLbl="vennNode1" presStyleIdx="4" presStyleCnt="5"/>
      <dgm:spPr/>
    </dgm:pt>
    <dgm:pt modelId="{D417BF58-074D-EE40-9D01-80F36425B6EB}" type="pres">
      <dgm:prSet presAssocID="{8CA57FD3-F3F8-44E0-9685-917594CD6B0A}" presName="parentText1" presStyleLbl="revTx" presStyleIdx="1" presStyleCnt="2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ED7D9F5-BDA7-E44B-8678-79B4E780A54B}" type="presOf" srcId="{B3AA5873-6D9D-6C49-BED6-0AC69A4E6B8C}" destId="{A3A5C5F7-6E44-A64A-B32B-5D3F26824838}" srcOrd="0" destOrd="0" presId="urn:microsoft.com/office/officeart/2009/3/layout/PhasedProcess"/>
    <dgm:cxn modelId="{9DA4E2C3-3BE0-B042-BF9C-87423BADE4A4}" srcId="{8CA57FD3-F3F8-44E0-9685-917594CD6B0A}" destId="{775BE532-0EB4-3F4A-B021-02A1CED52D78}" srcOrd="1" destOrd="0" parTransId="{0F2EF051-E248-764C-A348-B3DF39CDCDF9}" sibTransId="{04C42146-18C3-1642-BA73-C61A57412689}"/>
    <dgm:cxn modelId="{34E9E92E-DC08-0A4D-A8CE-84B8D4C31AB7}" type="presOf" srcId="{CA902ADF-D8DC-4BE7-A078-A7603F19F4F2}" destId="{D031C8C2-7548-DE42-81E8-D13851F8FD55}" srcOrd="1" destOrd="0" presId="urn:microsoft.com/office/officeart/2009/3/layout/PhasedProcess"/>
    <dgm:cxn modelId="{1E07CD74-C998-C243-8099-D1E9B1A27911}" type="presOf" srcId="{2B016653-4B14-AD44-B00A-E3EA563477FB}" destId="{CBBBD7CE-5392-3549-9137-29D9E2D4D8E6}" srcOrd="0" destOrd="0" presId="urn:microsoft.com/office/officeart/2009/3/layout/PhasedProcess"/>
    <dgm:cxn modelId="{BB1B704C-1528-40A5-8716-BCA0F1AE0582}" srcId="{775BE532-0EB4-3F4A-B021-02A1CED52D78}" destId="{CA902ADF-D8DC-4BE7-A078-A7603F19F4F2}" srcOrd="1" destOrd="0" parTransId="{CE7028A0-6FEF-49F0-86E3-1F2CFCC9E8AA}" sibTransId="{D3BDF4E5-95C1-41D9-9726-3E6567C9289B}"/>
    <dgm:cxn modelId="{86D0501A-7849-47C0-822C-BC8DDCBCB2D9}" srcId="{8CA57FD3-F3F8-44E0-9685-917594CD6B0A}" destId="{77F5CC3B-3DB8-4F37-B087-98CC48325336}" srcOrd="0" destOrd="0" parTransId="{3402227A-B392-48B7-8820-97BC1F172A49}" sibTransId="{3908AD8B-285B-426F-BBDF-1A1E77E15B60}"/>
    <dgm:cxn modelId="{26708E79-39E9-2C47-96A5-6B1BAF1B1094}" type="presOf" srcId="{2B016653-4B14-AD44-B00A-E3EA563477FB}" destId="{78CE034A-510F-B44F-8AB9-A8B7AF87597C}" srcOrd="1" destOrd="0" presId="urn:microsoft.com/office/officeart/2009/3/layout/PhasedProcess"/>
    <dgm:cxn modelId="{14AA5F83-E497-ED4E-99E3-5427B68D4BE8}" type="presOf" srcId="{775BE532-0EB4-3F4A-B021-02A1CED52D78}" destId="{72CED092-FB6F-6E4B-86B5-4D6A0B4B76D8}" srcOrd="0" destOrd="0" presId="urn:microsoft.com/office/officeart/2009/3/layout/PhasedProcess"/>
    <dgm:cxn modelId="{C19B150A-D3C7-AD48-BACD-99DD34F4945E}" type="presOf" srcId="{8CA57FD3-F3F8-44E0-9685-917594CD6B0A}" destId="{AA7FC600-07D1-134A-87A6-7939A9BD3CCE}" srcOrd="0" destOrd="0" presId="urn:microsoft.com/office/officeart/2009/3/layout/PhasedProcess"/>
    <dgm:cxn modelId="{A3BD6812-00AB-DC4F-A4A2-F3D551491BC0}" type="presOf" srcId="{77F5CC3B-3DB8-4F37-B087-98CC48325336}" destId="{D417BF58-074D-EE40-9D01-80F36425B6EB}" srcOrd="0" destOrd="0" presId="urn:microsoft.com/office/officeart/2009/3/layout/PhasedProcess"/>
    <dgm:cxn modelId="{D43CBC94-ECC4-6F4D-A8FC-1F799751B97A}" type="presOf" srcId="{CA902ADF-D8DC-4BE7-A078-A7603F19F4F2}" destId="{48800371-4B41-7348-A657-56ABB62ABECC}" srcOrd="0" destOrd="0" presId="urn:microsoft.com/office/officeart/2009/3/layout/PhasedProcess"/>
    <dgm:cxn modelId="{AAE25EFC-48A5-B844-8731-5A8BFE8B836F}" srcId="{77F5CC3B-3DB8-4F37-B087-98CC48325336}" destId="{B3AA5873-6D9D-6C49-BED6-0AC69A4E6B8C}" srcOrd="0" destOrd="0" parTransId="{2CA24213-F66A-2F42-B0B0-CE9C5C6516F0}" sibTransId="{87FAD6E4-345E-1949-9623-CEF0A12B6927}"/>
    <dgm:cxn modelId="{6410C431-F2F9-3B4F-BB8A-AFA63BF068F1}" srcId="{775BE532-0EB4-3F4A-B021-02A1CED52D78}" destId="{2B016653-4B14-AD44-B00A-E3EA563477FB}" srcOrd="0" destOrd="0" parTransId="{E3D6A36A-2B6B-994F-BEFE-1626E1A612B3}" sibTransId="{3AD5CD92-AFB8-1746-A091-5B7AFE254D0B}"/>
    <dgm:cxn modelId="{03C8CE02-C848-E140-80C1-0777FFE082B4}" type="presParOf" srcId="{AA7FC600-07D1-134A-87A6-7939A9BD3CCE}" destId="{FD793205-3D93-3649-8B85-D0D5520AAC64}" srcOrd="0" destOrd="0" presId="urn:microsoft.com/office/officeart/2009/3/layout/PhasedProcess"/>
    <dgm:cxn modelId="{8010BD93-38CE-CD49-BA75-D6D2118340F5}" type="presParOf" srcId="{AA7FC600-07D1-134A-87A6-7939A9BD3CCE}" destId="{20AC7D18-4F59-F149-998D-A4D2BD5831B6}" srcOrd="1" destOrd="0" presId="urn:microsoft.com/office/officeart/2009/3/layout/PhasedProcess"/>
    <dgm:cxn modelId="{B49D71BB-C37A-A84E-804B-EC88002067FA}" type="presParOf" srcId="{AA7FC600-07D1-134A-87A6-7939A9BD3CCE}" destId="{72CED092-FB6F-6E4B-86B5-4D6A0B4B76D8}" srcOrd="2" destOrd="0" presId="urn:microsoft.com/office/officeart/2009/3/layout/PhasedProcess"/>
    <dgm:cxn modelId="{11B05FC4-39FC-9842-B714-458309525C3E}" type="presParOf" srcId="{AA7FC600-07D1-134A-87A6-7939A9BD3CCE}" destId="{05A388AC-44A7-EE4A-8EED-E5CFBDD5D8C0}" srcOrd="3" destOrd="0" presId="urn:microsoft.com/office/officeart/2009/3/layout/PhasedProcess"/>
    <dgm:cxn modelId="{1694AD30-7A3F-5B44-A698-383667593758}" type="presParOf" srcId="{05A388AC-44A7-EE4A-8EED-E5CFBDD5D8C0}" destId="{CBBBD7CE-5392-3549-9137-29D9E2D4D8E6}" srcOrd="0" destOrd="0" presId="urn:microsoft.com/office/officeart/2009/3/layout/PhasedProcess"/>
    <dgm:cxn modelId="{082E5B17-406D-6244-A653-A82A7E386977}" type="presParOf" srcId="{05A388AC-44A7-EE4A-8EED-E5CFBDD5D8C0}" destId="{78CE034A-510F-B44F-8AB9-A8B7AF87597C}" srcOrd="1" destOrd="0" presId="urn:microsoft.com/office/officeart/2009/3/layout/PhasedProcess"/>
    <dgm:cxn modelId="{CB850563-4B45-E343-AAF9-3DA906BC2148}" type="presParOf" srcId="{05A388AC-44A7-EE4A-8EED-E5CFBDD5D8C0}" destId="{48800371-4B41-7348-A657-56ABB62ABECC}" srcOrd="2" destOrd="0" presId="urn:microsoft.com/office/officeart/2009/3/layout/PhasedProcess"/>
    <dgm:cxn modelId="{EAF880FC-4514-0440-BE4E-ED9FABD130C4}" type="presParOf" srcId="{05A388AC-44A7-EE4A-8EED-E5CFBDD5D8C0}" destId="{D031C8C2-7548-DE42-81E8-D13851F8FD55}" srcOrd="3" destOrd="0" presId="urn:microsoft.com/office/officeart/2009/3/layout/PhasedProcess"/>
    <dgm:cxn modelId="{343CC536-8D2A-9846-B7CB-C4A89A732CC3}" type="presParOf" srcId="{AA7FC600-07D1-134A-87A6-7939A9BD3CCE}" destId="{41FFFE77-71F8-894D-88D1-49B6B3F38145}" srcOrd="4" destOrd="0" presId="urn:microsoft.com/office/officeart/2009/3/layout/PhasedProcess"/>
    <dgm:cxn modelId="{9361A8B8-7BFB-BC49-8195-9F0A56EF01D5}" type="presParOf" srcId="{41FFFE77-71F8-894D-88D1-49B6B3F38145}" destId="{A3A5C5F7-6E44-A64A-B32B-5D3F26824838}" srcOrd="0" destOrd="0" presId="urn:microsoft.com/office/officeart/2009/3/layout/PhasedProcess"/>
    <dgm:cxn modelId="{B8226587-0371-A44B-A42B-7A89C7C02E0B}" type="presParOf" srcId="{41FFFE77-71F8-894D-88D1-49B6B3F38145}" destId="{34136A7A-2B66-1B44-B71C-854D07816029}" srcOrd="1" destOrd="0" presId="urn:microsoft.com/office/officeart/2009/3/layout/PhasedProcess"/>
    <dgm:cxn modelId="{73632BCB-DDC9-6E4E-BA3F-9D9BBEACEE9A}" type="presParOf" srcId="{41FFFE77-71F8-894D-88D1-49B6B3F38145}" destId="{8E9EABEA-F993-CD46-A1E0-53F9F614CEAA}" srcOrd="2" destOrd="0" presId="urn:microsoft.com/office/officeart/2009/3/layout/PhasedProcess"/>
    <dgm:cxn modelId="{0F090D6C-4011-644D-8373-E6FAD7046D18}" type="presParOf" srcId="{AA7FC600-07D1-134A-87A6-7939A9BD3CCE}" destId="{D417BF58-074D-EE40-9D01-80F36425B6EB}" srcOrd="5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CA57FD3-F3F8-44E0-9685-917594CD6B0A}" type="doc">
      <dgm:prSet loTypeId="urn:microsoft.com/office/officeart/2009/3/layout/PhasedProces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7F5CC3B-3DB8-4F37-B087-98CC48325336}">
      <dgm:prSet phldrT="[Texto]" custT="1"/>
      <dgm:spPr/>
      <dgm:t>
        <a:bodyPr/>
        <a:lstStyle/>
        <a:p>
          <a:r>
            <a:rPr lang="es-ES" sz="2400" b="0" dirty="0" smtClean="0"/>
            <a:t>Educación No Formal</a:t>
          </a:r>
          <a:endParaRPr lang="es-ES" sz="2400" b="0" dirty="0"/>
        </a:p>
      </dgm:t>
    </dgm:pt>
    <dgm:pt modelId="{3402227A-B392-48B7-8820-97BC1F172A49}" type="parTrans" cxnId="{86D0501A-7849-47C0-822C-BC8DDCBCB2D9}">
      <dgm:prSet/>
      <dgm:spPr/>
      <dgm:t>
        <a:bodyPr/>
        <a:lstStyle/>
        <a:p>
          <a:endParaRPr lang="es-ES"/>
        </a:p>
      </dgm:t>
    </dgm:pt>
    <dgm:pt modelId="{3908AD8B-285B-426F-BBDF-1A1E77E15B60}" type="sibTrans" cxnId="{86D0501A-7849-47C0-822C-BC8DDCBCB2D9}">
      <dgm:prSet/>
      <dgm:spPr/>
      <dgm:t>
        <a:bodyPr/>
        <a:lstStyle/>
        <a:p>
          <a:endParaRPr lang="es-ES"/>
        </a:p>
      </dgm:t>
    </dgm:pt>
    <dgm:pt modelId="{CA902ADF-D8DC-4BE7-A078-A7603F19F4F2}">
      <dgm:prSet phldrT="[Texto]" custT="1"/>
      <dgm:spPr>
        <a:pattFill prst="dashUpDiag">
          <a:fgClr>
            <a:schemeClr val="accent3">
              <a:hueOff val="0"/>
              <a:satOff val="0"/>
              <a:lumOff val="0"/>
            </a:schemeClr>
          </a:fgClr>
          <a:bgClr>
            <a:prstClr val="white"/>
          </a:bgClr>
        </a:pattFill>
      </dgm:spPr>
      <dgm:t>
        <a:bodyPr/>
        <a:lstStyle/>
        <a:p>
          <a:r>
            <a:rPr lang="es-ES" sz="2400" b="0" dirty="0"/>
            <a:t>Maestrías</a:t>
          </a:r>
        </a:p>
      </dgm:t>
    </dgm:pt>
    <dgm:pt modelId="{CE7028A0-6FEF-49F0-86E3-1F2CFCC9E8AA}" type="parTrans" cxnId="{BB1B704C-1528-40A5-8716-BCA0F1AE0582}">
      <dgm:prSet/>
      <dgm:spPr/>
      <dgm:t>
        <a:bodyPr/>
        <a:lstStyle/>
        <a:p>
          <a:endParaRPr lang="es-ES"/>
        </a:p>
      </dgm:t>
    </dgm:pt>
    <dgm:pt modelId="{D3BDF4E5-95C1-41D9-9726-3E6567C9289B}" type="sibTrans" cxnId="{BB1B704C-1528-40A5-8716-BCA0F1AE0582}">
      <dgm:prSet/>
      <dgm:spPr/>
      <dgm:t>
        <a:bodyPr/>
        <a:lstStyle/>
        <a:p>
          <a:endParaRPr lang="es-ES"/>
        </a:p>
      </dgm:t>
    </dgm:pt>
    <dgm:pt modelId="{775BE532-0EB4-3F4A-B021-02A1CED52D78}">
      <dgm:prSet phldrT="[Texto]" custT="1"/>
      <dgm:spPr/>
      <dgm:t>
        <a:bodyPr/>
        <a:lstStyle/>
        <a:p>
          <a:r>
            <a:rPr lang="es-ES" sz="3200" b="1" dirty="0" smtClean="0"/>
            <a:t>Educación Formal</a:t>
          </a:r>
          <a:endParaRPr lang="es-ES" sz="3200" b="1" dirty="0"/>
        </a:p>
      </dgm:t>
    </dgm:pt>
    <dgm:pt modelId="{0F2EF051-E248-764C-A348-B3DF39CDCDF9}" type="parTrans" cxnId="{9DA4E2C3-3BE0-B042-BF9C-87423BADE4A4}">
      <dgm:prSet/>
      <dgm:spPr/>
      <dgm:t>
        <a:bodyPr/>
        <a:lstStyle/>
        <a:p>
          <a:endParaRPr lang="es-ES"/>
        </a:p>
      </dgm:t>
    </dgm:pt>
    <dgm:pt modelId="{04C42146-18C3-1642-BA73-C61A57412689}" type="sibTrans" cxnId="{9DA4E2C3-3BE0-B042-BF9C-87423BADE4A4}">
      <dgm:prSet/>
      <dgm:spPr/>
      <dgm:t>
        <a:bodyPr/>
        <a:lstStyle/>
        <a:p>
          <a:endParaRPr lang="es-ES"/>
        </a:p>
      </dgm:t>
    </dgm:pt>
    <dgm:pt modelId="{B3AA5873-6D9D-6C49-BED6-0AC69A4E6B8C}">
      <dgm:prSet phldrT="[Texto]" custT="1"/>
      <dgm:spPr/>
      <dgm:t>
        <a:bodyPr/>
        <a:lstStyle/>
        <a:p>
          <a:r>
            <a:rPr lang="es-ES" sz="2800" b="0" dirty="0" smtClean="0"/>
            <a:t>Cursos cortos, </a:t>
          </a:r>
          <a:r>
            <a:rPr lang="es-ES" sz="2800" b="0" dirty="0"/>
            <a:t>Diplomados</a:t>
          </a:r>
        </a:p>
      </dgm:t>
    </dgm:pt>
    <dgm:pt modelId="{2CA24213-F66A-2F42-B0B0-CE9C5C6516F0}" type="parTrans" cxnId="{AAE25EFC-48A5-B844-8731-5A8BFE8B836F}">
      <dgm:prSet/>
      <dgm:spPr/>
      <dgm:t>
        <a:bodyPr/>
        <a:lstStyle/>
        <a:p>
          <a:endParaRPr lang="es-ES"/>
        </a:p>
      </dgm:t>
    </dgm:pt>
    <dgm:pt modelId="{87FAD6E4-345E-1949-9623-CEF0A12B6927}" type="sibTrans" cxnId="{AAE25EFC-48A5-B844-8731-5A8BFE8B836F}">
      <dgm:prSet/>
      <dgm:spPr/>
      <dgm:t>
        <a:bodyPr/>
        <a:lstStyle/>
        <a:p>
          <a:endParaRPr lang="es-ES"/>
        </a:p>
      </dgm:t>
    </dgm:pt>
    <dgm:pt modelId="{2B016653-4B14-AD44-B00A-E3EA563477FB}">
      <dgm:prSet phldrT="[Texto]" custT="1"/>
      <dgm:spPr>
        <a:pattFill prst="ltUpDiag">
          <a:fgClr>
            <a:schemeClr val="accent6"/>
          </a:fgClr>
          <a:bgClr>
            <a:prstClr val="white"/>
          </a:bgClr>
        </a:pattFill>
      </dgm:spPr>
      <dgm:t>
        <a:bodyPr/>
        <a:lstStyle/>
        <a:p>
          <a:r>
            <a:rPr lang="es-ES" sz="2400" b="1" dirty="0" smtClean="0"/>
            <a:t>Especialización en GE</a:t>
          </a:r>
          <a:endParaRPr lang="es-ES" sz="2400" b="1" dirty="0"/>
        </a:p>
      </dgm:t>
    </dgm:pt>
    <dgm:pt modelId="{E3D6A36A-2B6B-994F-BEFE-1626E1A612B3}" type="parTrans" cxnId="{6410C431-F2F9-3B4F-BB8A-AFA63BF068F1}">
      <dgm:prSet/>
      <dgm:spPr/>
      <dgm:t>
        <a:bodyPr/>
        <a:lstStyle/>
        <a:p>
          <a:endParaRPr lang="es-ES"/>
        </a:p>
      </dgm:t>
    </dgm:pt>
    <dgm:pt modelId="{3AD5CD92-AFB8-1746-A091-5B7AFE254D0B}" type="sibTrans" cxnId="{6410C431-F2F9-3B4F-BB8A-AFA63BF068F1}">
      <dgm:prSet/>
      <dgm:spPr/>
      <dgm:t>
        <a:bodyPr/>
        <a:lstStyle/>
        <a:p>
          <a:endParaRPr lang="es-ES"/>
        </a:p>
      </dgm:t>
    </dgm:pt>
    <dgm:pt modelId="{AA7FC600-07D1-134A-87A6-7939A9BD3CCE}" type="pres">
      <dgm:prSet presAssocID="{8CA57FD3-F3F8-44E0-9685-917594CD6B0A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D793205-3D93-3649-8B85-D0D5520AAC64}" type="pres">
      <dgm:prSet presAssocID="{8CA57FD3-F3F8-44E0-9685-917594CD6B0A}" presName="arc1" presStyleLbl="node1" presStyleIdx="0" presStyleCnt="2"/>
      <dgm:spPr/>
    </dgm:pt>
    <dgm:pt modelId="{20AC7D18-4F59-F149-998D-A4D2BD5831B6}" type="pres">
      <dgm:prSet presAssocID="{8CA57FD3-F3F8-44E0-9685-917594CD6B0A}" presName="arc3" presStyleLbl="node1" presStyleIdx="1" presStyleCnt="2"/>
      <dgm:spPr/>
    </dgm:pt>
    <dgm:pt modelId="{72CED092-FB6F-6E4B-86B5-4D6A0B4B76D8}" type="pres">
      <dgm:prSet presAssocID="{8CA57FD3-F3F8-44E0-9685-917594CD6B0A}" presName="parentText2" presStyleLbl="revTx" presStyleIdx="0" presStyleCnt="2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A388AC-44A7-EE4A-8EED-E5CFBDD5D8C0}" type="pres">
      <dgm:prSet presAssocID="{8CA57FD3-F3F8-44E0-9685-917594CD6B0A}" presName="middleComposite" presStyleCnt="0"/>
      <dgm:spPr/>
    </dgm:pt>
    <dgm:pt modelId="{CBBBD7CE-5392-3549-9137-29D9E2D4D8E6}" type="pres">
      <dgm:prSet presAssocID="{2B016653-4B14-AD44-B00A-E3EA563477FB}" presName="circ1" presStyleLbl="vennNode1" presStyleIdx="0" presStyleCnt="5" custScaleX="204078" custLinFactNeighborX="-8324"/>
      <dgm:spPr/>
      <dgm:t>
        <a:bodyPr/>
        <a:lstStyle/>
        <a:p>
          <a:endParaRPr lang="es-ES"/>
        </a:p>
      </dgm:t>
    </dgm:pt>
    <dgm:pt modelId="{78CE034A-510F-B44F-8AB9-A8B7AF87597C}" type="pres">
      <dgm:prSet presAssocID="{2B016653-4B14-AD44-B00A-E3EA563477FB}" presName="circ1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48800371-4B41-7348-A657-56ABB62ABECC}" type="pres">
      <dgm:prSet presAssocID="{CA902ADF-D8DC-4BE7-A078-A7603F19F4F2}" presName="circ2" presStyleLbl="vennNode1" presStyleIdx="1" presStyleCnt="5" custScaleX="131078" custLinFactNeighborX="60653" custLinFactNeighborY="684"/>
      <dgm:spPr/>
      <dgm:t>
        <a:bodyPr/>
        <a:lstStyle/>
        <a:p>
          <a:endParaRPr lang="es-ES"/>
        </a:p>
      </dgm:t>
    </dgm:pt>
    <dgm:pt modelId="{D031C8C2-7548-DE42-81E8-D13851F8FD55}" type="pres">
      <dgm:prSet presAssocID="{CA902ADF-D8DC-4BE7-A078-A7603F19F4F2}" presName="circ2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41FFFE77-71F8-894D-88D1-49B6B3F38145}" type="pres">
      <dgm:prSet presAssocID="{8CA57FD3-F3F8-44E0-9685-917594CD6B0A}" presName="leftComposite" presStyleCnt="0"/>
      <dgm:spPr/>
    </dgm:pt>
    <dgm:pt modelId="{A3A5C5F7-6E44-A64A-B32B-5D3F26824838}" type="pres">
      <dgm:prSet presAssocID="{B3AA5873-6D9D-6C49-BED6-0AC69A4E6B8C}" presName="childText1_1" presStyleLbl="vennNode1" presStyleIdx="2" presStyleCnt="5" custScaleX="220305" custScaleY="131005" custLinFactNeighborY="-10974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34136A7A-2B66-1B44-B71C-854D07816029}" type="pres">
      <dgm:prSet presAssocID="{B3AA5873-6D9D-6C49-BED6-0AC69A4E6B8C}" presName="ellipse1" presStyleLbl="vennNode1" presStyleIdx="3" presStyleCnt="5"/>
      <dgm:spPr/>
    </dgm:pt>
    <dgm:pt modelId="{8E9EABEA-F993-CD46-A1E0-53F9F614CEAA}" type="pres">
      <dgm:prSet presAssocID="{B3AA5873-6D9D-6C49-BED6-0AC69A4E6B8C}" presName="ellipse2" presStyleLbl="vennNode1" presStyleIdx="4" presStyleCnt="5"/>
      <dgm:spPr/>
    </dgm:pt>
    <dgm:pt modelId="{D417BF58-074D-EE40-9D01-80F36425B6EB}" type="pres">
      <dgm:prSet presAssocID="{8CA57FD3-F3F8-44E0-9685-917594CD6B0A}" presName="parentText1" presStyleLbl="revTx" presStyleIdx="1" presStyleCnt="2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3F8F4C2-A102-5C4C-9B55-AAF43AB33249}" type="presOf" srcId="{2B016653-4B14-AD44-B00A-E3EA563477FB}" destId="{78CE034A-510F-B44F-8AB9-A8B7AF87597C}" srcOrd="1" destOrd="0" presId="urn:microsoft.com/office/officeart/2009/3/layout/PhasedProcess"/>
    <dgm:cxn modelId="{9DA4E2C3-3BE0-B042-BF9C-87423BADE4A4}" srcId="{8CA57FD3-F3F8-44E0-9685-917594CD6B0A}" destId="{775BE532-0EB4-3F4A-B021-02A1CED52D78}" srcOrd="1" destOrd="0" parTransId="{0F2EF051-E248-764C-A348-B3DF39CDCDF9}" sibTransId="{04C42146-18C3-1642-BA73-C61A57412689}"/>
    <dgm:cxn modelId="{FD51DA51-0F7A-2249-A1DF-8B68C53CD8D6}" type="presOf" srcId="{B3AA5873-6D9D-6C49-BED6-0AC69A4E6B8C}" destId="{A3A5C5F7-6E44-A64A-B32B-5D3F26824838}" srcOrd="0" destOrd="0" presId="urn:microsoft.com/office/officeart/2009/3/layout/PhasedProcess"/>
    <dgm:cxn modelId="{BB1B704C-1528-40A5-8716-BCA0F1AE0582}" srcId="{775BE532-0EB4-3F4A-B021-02A1CED52D78}" destId="{CA902ADF-D8DC-4BE7-A078-A7603F19F4F2}" srcOrd="1" destOrd="0" parTransId="{CE7028A0-6FEF-49F0-86E3-1F2CFCC9E8AA}" sibTransId="{D3BDF4E5-95C1-41D9-9726-3E6567C9289B}"/>
    <dgm:cxn modelId="{844D42A2-EACD-DA4B-8ADD-F02F397D20D3}" type="presOf" srcId="{CA902ADF-D8DC-4BE7-A078-A7603F19F4F2}" destId="{48800371-4B41-7348-A657-56ABB62ABECC}" srcOrd="0" destOrd="0" presId="urn:microsoft.com/office/officeart/2009/3/layout/PhasedProcess"/>
    <dgm:cxn modelId="{86D0501A-7849-47C0-822C-BC8DDCBCB2D9}" srcId="{8CA57FD3-F3F8-44E0-9685-917594CD6B0A}" destId="{77F5CC3B-3DB8-4F37-B087-98CC48325336}" srcOrd="0" destOrd="0" parTransId="{3402227A-B392-48B7-8820-97BC1F172A49}" sibTransId="{3908AD8B-285B-426F-BBDF-1A1E77E15B60}"/>
    <dgm:cxn modelId="{B200BA0A-8914-6949-BA59-F41F32E8B2B2}" type="presOf" srcId="{775BE532-0EB4-3F4A-B021-02A1CED52D78}" destId="{72CED092-FB6F-6E4B-86B5-4D6A0B4B76D8}" srcOrd="0" destOrd="0" presId="urn:microsoft.com/office/officeart/2009/3/layout/PhasedProcess"/>
    <dgm:cxn modelId="{EFB74FC8-6D12-B54F-996A-E4D33B949C05}" type="presOf" srcId="{CA902ADF-D8DC-4BE7-A078-A7603F19F4F2}" destId="{D031C8C2-7548-DE42-81E8-D13851F8FD55}" srcOrd="1" destOrd="0" presId="urn:microsoft.com/office/officeart/2009/3/layout/PhasedProcess"/>
    <dgm:cxn modelId="{92A74F27-6343-8B47-B717-797ABE21CE2F}" type="presOf" srcId="{2B016653-4B14-AD44-B00A-E3EA563477FB}" destId="{CBBBD7CE-5392-3549-9137-29D9E2D4D8E6}" srcOrd="0" destOrd="0" presId="urn:microsoft.com/office/officeart/2009/3/layout/PhasedProcess"/>
    <dgm:cxn modelId="{95B54F90-8E92-8947-8E70-5C5C8B232F69}" type="presOf" srcId="{77F5CC3B-3DB8-4F37-B087-98CC48325336}" destId="{D417BF58-074D-EE40-9D01-80F36425B6EB}" srcOrd="0" destOrd="0" presId="urn:microsoft.com/office/officeart/2009/3/layout/PhasedProcess"/>
    <dgm:cxn modelId="{AAE25EFC-48A5-B844-8731-5A8BFE8B836F}" srcId="{77F5CC3B-3DB8-4F37-B087-98CC48325336}" destId="{B3AA5873-6D9D-6C49-BED6-0AC69A4E6B8C}" srcOrd="0" destOrd="0" parTransId="{2CA24213-F66A-2F42-B0B0-CE9C5C6516F0}" sibTransId="{87FAD6E4-345E-1949-9623-CEF0A12B6927}"/>
    <dgm:cxn modelId="{6410C431-F2F9-3B4F-BB8A-AFA63BF068F1}" srcId="{775BE532-0EB4-3F4A-B021-02A1CED52D78}" destId="{2B016653-4B14-AD44-B00A-E3EA563477FB}" srcOrd="0" destOrd="0" parTransId="{E3D6A36A-2B6B-994F-BEFE-1626E1A612B3}" sibTransId="{3AD5CD92-AFB8-1746-A091-5B7AFE254D0B}"/>
    <dgm:cxn modelId="{3917E787-E57F-D644-9888-7E6848E0D7D4}" type="presOf" srcId="{8CA57FD3-F3F8-44E0-9685-917594CD6B0A}" destId="{AA7FC600-07D1-134A-87A6-7939A9BD3CCE}" srcOrd="0" destOrd="0" presId="urn:microsoft.com/office/officeart/2009/3/layout/PhasedProcess"/>
    <dgm:cxn modelId="{53B7562E-E0FC-BF40-A8CD-663BF3CA949B}" type="presParOf" srcId="{AA7FC600-07D1-134A-87A6-7939A9BD3CCE}" destId="{FD793205-3D93-3649-8B85-D0D5520AAC64}" srcOrd="0" destOrd="0" presId="urn:microsoft.com/office/officeart/2009/3/layout/PhasedProcess"/>
    <dgm:cxn modelId="{9F0602A8-A070-8544-8DA3-83112C689339}" type="presParOf" srcId="{AA7FC600-07D1-134A-87A6-7939A9BD3CCE}" destId="{20AC7D18-4F59-F149-998D-A4D2BD5831B6}" srcOrd="1" destOrd="0" presId="urn:microsoft.com/office/officeart/2009/3/layout/PhasedProcess"/>
    <dgm:cxn modelId="{29F27044-8A21-C44A-A606-E8D1C8F11A55}" type="presParOf" srcId="{AA7FC600-07D1-134A-87A6-7939A9BD3CCE}" destId="{72CED092-FB6F-6E4B-86B5-4D6A0B4B76D8}" srcOrd="2" destOrd="0" presId="urn:microsoft.com/office/officeart/2009/3/layout/PhasedProcess"/>
    <dgm:cxn modelId="{E3D59C4F-F849-3E47-89E7-F6D8A170A9D2}" type="presParOf" srcId="{AA7FC600-07D1-134A-87A6-7939A9BD3CCE}" destId="{05A388AC-44A7-EE4A-8EED-E5CFBDD5D8C0}" srcOrd="3" destOrd="0" presId="urn:microsoft.com/office/officeart/2009/3/layout/PhasedProcess"/>
    <dgm:cxn modelId="{A990FF8C-625E-4F49-B0F3-F793C930B907}" type="presParOf" srcId="{05A388AC-44A7-EE4A-8EED-E5CFBDD5D8C0}" destId="{CBBBD7CE-5392-3549-9137-29D9E2D4D8E6}" srcOrd="0" destOrd="0" presId="urn:microsoft.com/office/officeart/2009/3/layout/PhasedProcess"/>
    <dgm:cxn modelId="{38557DAC-CBCF-354B-82B7-FC1AE52EF7C2}" type="presParOf" srcId="{05A388AC-44A7-EE4A-8EED-E5CFBDD5D8C0}" destId="{78CE034A-510F-B44F-8AB9-A8B7AF87597C}" srcOrd="1" destOrd="0" presId="urn:microsoft.com/office/officeart/2009/3/layout/PhasedProcess"/>
    <dgm:cxn modelId="{C23E422C-7F07-B544-BE3D-056E38FD39B7}" type="presParOf" srcId="{05A388AC-44A7-EE4A-8EED-E5CFBDD5D8C0}" destId="{48800371-4B41-7348-A657-56ABB62ABECC}" srcOrd="2" destOrd="0" presId="urn:microsoft.com/office/officeart/2009/3/layout/PhasedProcess"/>
    <dgm:cxn modelId="{F599E640-B20A-BB4C-8E9F-03575FAA2DD7}" type="presParOf" srcId="{05A388AC-44A7-EE4A-8EED-E5CFBDD5D8C0}" destId="{D031C8C2-7548-DE42-81E8-D13851F8FD55}" srcOrd="3" destOrd="0" presId="urn:microsoft.com/office/officeart/2009/3/layout/PhasedProcess"/>
    <dgm:cxn modelId="{BA74D285-C36A-9C4C-94E8-D67653197F5D}" type="presParOf" srcId="{AA7FC600-07D1-134A-87A6-7939A9BD3CCE}" destId="{41FFFE77-71F8-894D-88D1-49B6B3F38145}" srcOrd="4" destOrd="0" presId="urn:microsoft.com/office/officeart/2009/3/layout/PhasedProcess"/>
    <dgm:cxn modelId="{82935BF5-36C1-3E4E-A775-373B65D1DE83}" type="presParOf" srcId="{41FFFE77-71F8-894D-88D1-49B6B3F38145}" destId="{A3A5C5F7-6E44-A64A-B32B-5D3F26824838}" srcOrd="0" destOrd="0" presId="urn:microsoft.com/office/officeart/2009/3/layout/PhasedProcess"/>
    <dgm:cxn modelId="{B553CB5D-EED3-D048-831C-88F434DF1A9D}" type="presParOf" srcId="{41FFFE77-71F8-894D-88D1-49B6B3F38145}" destId="{34136A7A-2B66-1B44-B71C-854D07816029}" srcOrd="1" destOrd="0" presId="urn:microsoft.com/office/officeart/2009/3/layout/PhasedProcess"/>
    <dgm:cxn modelId="{D18F4ABE-89C4-C042-A5AD-A2A4680A7E3B}" type="presParOf" srcId="{41FFFE77-71F8-894D-88D1-49B6B3F38145}" destId="{8E9EABEA-F993-CD46-A1E0-53F9F614CEAA}" srcOrd="2" destOrd="0" presId="urn:microsoft.com/office/officeart/2009/3/layout/PhasedProcess"/>
    <dgm:cxn modelId="{071A7A1C-BCEC-BE43-8C1E-BFEE4ED7EB6E}" type="presParOf" srcId="{AA7FC600-07D1-134A-87A6-7939A9BD3CCE}" destId="{D417BF58-074D-EE40-9D01-80F36425B6EB}" srcOrd="5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D03197-CE19-4544-BCF6-8AE7E613DD7C}" type="doc">
      <dgm:prSet loTypeId="urn:microsoft.com/office/officeart/2005/8/layout/radial6" loCatId="" qsTypeId="urn:microsoft.com/office/officeart/2005/8/quickstyle/simple3" qsCatId="simple" csTypeId="urn:microsoft.com/office/officeart/2005/8/colors/accent5_4" csCatId="accent5" phldr="1"/>
      <dgm:spPr/>
      <dgm:t>
        <a:bodyPr/>
        <a:lstStyle/>
        <a:p>
          <a:endParaRPr lang="es-ES"/>
        </a:p>
      </dgm:t>
    </dgm:pt>
    <dgm:pt modelId="{BAE742B4-89DA-8A46-9470-71D6D6DD47F6}">
      <dgm:prSet phldrT="[Texto]"/>
      <dgm:spPr/>
      <dgm:t>
        <a:bodyPr/>
        <a:lstStyle/>
        <a:p>
          <a:r>
            <a:rPr lang="es-ES" dirty="0" smtClean="0"/>
            <a:t>CIO</a:t>
          </a:r>
        </a:p>
        <a:p>
          <a:r>
            <a:rPr lang="es-ES" b="1" dirty="0" smtClean="0">
              <a:solidFill>
                <a:srgbClr val="FF0000"/>
              </a:solidFill>
            </a:rPr>
            <a:t>Privados</a:t>
          </a:r>
          <a:r>
            <a:rPr lang="es-ES" b="1" dirty="0" smtClean="0"/>
            <a:t> </a:t>
          </a:r>
          <a:endParaRPr lang="es-ES" dirty="0"/>
        </a:p>
      </dgm:t>
    </dgm:pt>
    <dgm:pt modelId="{D7052CC0-CC2A-4B47-89BF-EB8B912A659B}" type="parTrans" cxnId="{92C4131A-D0F3-DA4F-BEF5-818268C6069A}">
      <dgm:prSet/>
      <dgm:spPr/>
      <dgm:t>
        <a:bodyPr/>
        <a:lstStyle/>
        <a:p>
          <a:endParaRPr lang="es-ES"/>
        </a:p>
      </dgm:t>
    </dgm:pt>
    <dgm:pt modelId="{35C84A8F-F45B-564E-A33F-B8FD5D8AA28E}" type="sibTrans" cxnId="{92C4131A-D0F3-DA4F-BEF5-818268C6069A}">
      <dgm:prSet/>
      <dgm:spPr/>
      <dgm:t>
        <a:bodyPr/>
        <a:lstStyle/>
        <a:p>
          <a:endParaRPr lang="es-ES"/>
        </a:p>
      </dgm:t>
    </dgm:pt>
    <dgm:pt modelId="{AC4E9886-AE0A-8E46-A225-078C837D8BA6}">
      <dgm:prSet phldrT="[Texto]" custT="1"/>
      <dgm:spPr/>
      <dgm:t>
        <a:bodyPr/>
        <a:lstStyle/>
        <a:p>
          <a:r>
            <a:rPr lang="es-ES" sz="2400" dirty="0" err="1" smtClean="0"/>
            <a:t>Expand</a:t>
          </a:r>
          <a:r>
            <a:rPr lang="es-ES" sz="2400" dirty="0" smtClean="0"/>
            <a:t> Business </a:t>
          </a:r>
          <a:r>
            <a:rPr lang="es-ES" sz="2400" dirty="0" err="1" smtClean="0"/>
            <a:t>Impact</a:t>
          </a:r>
          <a:endParaRPr lang="es-ES" sz="2400" dirty="0"/>
        </a:p>
      </dgm:t>
    </dgm:pt>
    <dgm:pt modelId="{22BF31C0-D982-5B43-B5D4-DD815F5BCC56}" type="parTrans" cxnId="{4EE10D63-78CC-3C4C-A8F1-1C9BECFCE87A}">
      <dgm:prSet/>
      <dgm:spPr/>
      <dgm:t>
        <a:bodyPr/>
        <a:lstStyle/>
        <a:p>
          <a:endParaRPr lang="es-ES"/>
        </a:p>
      </dgm:t>
    </dgm:pt>
    <dgm:pt modelId="{45554E7B-5C03-8848-B0C0-4D291F88B999}" type="sibTrans" cxnId="{4EE10D63-78CC-3C4C-A8F1-1C9BECFCE87A}">
      <dgm:prSet/>
      <dgm:spPr/>
      <dgm:t>
        <a:bodyPr/>
        <a:lstStyle/>
        <a:p>
          <a:endParaRPr lang="es-ES"/>
        </a:p>
      </dgm:t>
    </dgm:pt>
    <dgm:pt modelId="{35EF6649-8265-314B-A632-FA27F5956A98}">
      <dgm:prSet phldrT="[Texto]" custT="1"/>
      <dgm:spPr/>
      <dgm:t>
        <a:bodyPr/>
        <a:lstStyle/>
        <a:p>
          <a:r>
            <a:rPr lang="es-ES" sz="2400" dirty="0" err="1" smtClean="0"/>
            <a:t>Strategic</a:t>
          </a:r>
          <a:r>
            <a:rPr lang="es-ES" sz="2400" dirty="0" smtClean="0"/>
            <a:t> </a:t>
          </a:r>
          <a:r>
            <a:rPr lang="es-ES" sz="2400" dirty="0" err="1" smtClean="0"/>
            <a:t>Planning</a:t>
          </a:r>
          <a:endParaRPr lang="es-ES" sz="2400" dirty="0"/>
        </a:p>
      </dgm:t>
    </dgm:pt>
    <dgm:pt modelId="{327022D2-4BBD-8849-BCDC-0814CBB6760F}" type="parTrans" cxnId="{7DA6E0E5-034F-9A4B-8266-7A2B5FEF267A}">
      <dgm:prSet/>
      <dgm:spPr/>
      <dgm:t>
        <a:bodyPr/>
        <a:lstStyle/>
        <a:p>
          <a:endParaRPr lang="es-ES"/>
        </a:p>
      </dgm:t>
    </dgm:pt>
    <dgm:pt modelId="{C53D948C-5316-214A-8D45-47EE3586382E}" type="sibTrans" cxnId="{7DA6E0E5-034F-9A4B-8266-7A2B5FEF267A}">
      <dgm:prSet/>
      <dgm:spPr/>
      <dgm:t>
        <a:bodyPr/>
        <a:lstStyle/>
        <a:p>
          <a:endParaRPr lang="es-ES"/>
        </a:p>
      </dgm:t>
    </dgm:pt>
    <dgm:pt modelId="{FB4E7929-729C-1041-8197-5F320822582A}">
      <dgm:prSet phldrT="[Texto]" custT="1"/>
      <dgm:spPr/>
      <dgm:t>
        <a:bodyPr/>
        <a:lstStyle/>
        <a:p>
          <a:r>
            <a:rPr lang="es-ES" sz="2400" dirty="0" err="1" smtClean="0"/>
            <a:t>Driving</a:t>
          </a:r>
          <a:r>
            <a:rPr lang="es-ES" sz="2400" dirty="0" smtClean="0"/>
            <a:t> </a:t>
          </a:r>
          <a:r>
            <a:rPr lang="es-ES" sz="2400" dirty="0" err="1" smtClean="0"/>
            <a:t>the</a:t>
          </a:r>
          <a:r>
            <a:rPr lang="es-ES" sz="2400" dirty="0" smtClean="0"/>
            <a:t> </a:t>
          </a:r>
          <a:r>
            <a:rPr lang="es-ES" sz="2400" dirty="0" err="1" smtClean="0"/>
            <a:t>innovation</a:t>
          </a:r>
          <a:endParaRPr lang="es-ES" sz="2400" dirty="0"/>
        </a:p>
      </dgm:t>
    </dgm:pt>
    <dgm:pt modelId="{29CEAA96-C954-7B4B-8460-BB0C066A8020}" type="parTrans" cxnId="{77DA017C-6CF9-A947-9559-BBF0B07236F7}">
      <dgm:prSet/>
      <dgm:spPr/>
      <dgm:t>
        <a:bodyPr/>
        <a:lstStyle/>
        <a:p>
          <a:endParaRPr lang="es-ES"/>
        </a:p>
      </dgm:t>
    </dgm:pt>
    <dgm:pt modelId="{77FB58C5-F3D5-0846-8DC6-DE19BEC8BE57}" type="sibTrans" cxnId="{77DA017C-6CF9-A947-9559-BBF0B07236F7}">
      <dgm:prSet/>
      <dgm:spPr/>
      <dgm:t>
        <a:bodyPr/>
        <a:lstStyle/>
        <a:p>
          <a:endParaRPr lang="es-ES"/>
        </a:p>
      </dgm:t>
    </dgm:pt>
    <dgm:pt modelId="{0A1836AE-3096-7740-B2FF-C81F2496047D}">
      <dgm:prSet phldrT="[Texto]" custT="1"/>
      <dgm:spPr/>
      <dgm:t>
        <a:bodyPr/>
        <a:lstStyle/>
        <a:p>
          <a:r>
            <a:rPr lang="es-ES" sz="2400" b="1" dirty="0" err="1" smtClean="0">
              <a:solidFill>
                <a:srgbClr val="00B050"/>
              </a:solidFill>
            </a:rPr>
            <a:t>Take</a:t>
          </a:r>
          <a:r>
            <a:rPr lang="es-ES" sz="2400" b="1" dirty="0" smtClean="0">
              <a:solidFill>
                <a:srgbClr val="00B050"/>
              </a:solidFill>
            </a:rPr>
            <a:t> </a:t>
          </a:r>
          <a:r>
            <a:rPr lang="es-ES" sz="2400" b="1" dirty="0" err="1" smtClean="0">
              <a:solidFill>
                <a:srgbClr val="00B050"/>
              </a:solidFill>
            </a:rPr>
            <a:t>advantages</a:t>
          </a:r>
          <a:r>
            <a:rPr lang="es-ES" sz="2400" b="1" dirty="0" smtClean="0">
              <a:solidFill>
                <a:srgbClr val="00B050"/>
              </a:solidFill>
            </a:rPr>
            <a:t> of IT</a:t>
          </a:r>
          <a:endParaRPr lang="es-ES" sz="2400" b="1" dirty="0">
            <a:solidFill>
              <a:srgbClr val="00B050"/>
            </a:solidFill>
          </a:endParaRPr>
        </a:p>
      </dgm:t>
    </dgm:pt>
    <dgm:pt modelId="{04A5998D-CA79-8A45-B6F2-2A28D8653624}" type="parTrans" cxnId="{2CFD9986-1A6A-0849-AEED-2F918BDDB2EA}">
      <dgm:prSet/>
      <dgm:spPr/>
      <dgm:t>
        <a:bodyPr/>
        <a:lstStyle/>
        <a:p>
          <a:endParaRPr lang="es-ES"/>
        </a:p>
      </dgm:t>
    </dgm:pt>
    <dgm:pt modelId="{ECED7CB0-7504-634B-94FC-BB729F5DCA7E}" type="sibTrans" cxnId="{2CFD9986-1A6A-0849-AEED-2F918BDDB2EA}">
      <dgm:prSet/>
      <dgm:spPr/>
      <dgm:t>
        <a:bodyPr/>
        <a:lstStyle/>
        <a:p>
          <a:endParaRPr lang="es-ES"/>
        </a:p>
      </dgm:t>
    </dgm:pt>
    <dgm:pt modelId="{7246C1BF-822E-1F44-AB40-9FA3E790E1D6}" type="pres">
      <dgm:prSet presAssocID="{22D03197-CE19-4544-BCF6-8AE7E613DD7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E518D7E-43EC-D840-BE3C-9BC0BF7153BF}" type="pres">
      <dgm:prSet presAssocID="{BAE742B4-89DA-8A46-9470-71D6D6DD47F6}" presName="centerShape" presStyleLbl="node0" presStyleIdx="0" presStyleCnt="1"/>
      <dgm:spPr/>
      <dgm:t>
        <a:bodyPr/>
        <a:lstStyle/>
        <a:p>
          <a:endParaRPr lang="es-ES"/>
        </a:p>
      </dgm:t>
    </dgm:pt>
    <dgm:pt modelId="{7BD440D3-2839-D544-A00D-B9C12A34BF67}" type="pres">
      <dgm:prSet presAssocID="{AC4E9886-AE0A-8E46-A225-078C837D8BA6}" presName="node" presStyleLbl="node1" presStyleIdx="0" presStyleCnt="4" custScaleX="2134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38FA5A-24A0-FA4B-81E4-48D4ACA18674}" type="pres">
      <dgm:prSet presAssocID="{AC4E9886-AE0A-8E46-A225-078C837D8BA6}" presName="dummy" presStyleCnt="0"/>
      <dgm:spPr/>
    </dgm:pt>
    <dgm:pt modelId="{D1EEE43F-F311-B84C-87EA-8E1CCE0643DC}" type="pres">
      <dgm:prSet presAssocID="{45554E7B-5C03-8848-B0C0-4D291F88B999}" presName="sibTrans" presStyleLbl="sibTrans2D1" presStyleIdx="0" presStyleCnt="4"/>
      <dgm:spPr/>
      <dgm:t>
        <a:bodyPr/>
        <a:lstStyle/>
        <a:p>
          <a:endParaRPr lang="es-ES"/>
        </a:p>
      </dgm:t>
    </dgm:pt>
    <dgm:pt modelId="{5F19BB20-0D91-BF42-9233-5559698C5DAF}" type="pres">
      <dgm:prSet presAssocID="{35EF6649-8265-314B-A632-FA27F5956A98}" presName="node" presStyleLbl="node1" presStyleIdx="1" presStyleCnt="4" custScaleX="175056" custScaleY="122480" custRadScaleRad="133569" custRadScaleInc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FA14C3-68CF-B541-A74D-52665C68894D}" type="pres">
      <dgm:prSet presAssocID="{35EF6649-8265-314B-A632-FA27F5956A98}" presName="dummy" presStyleCnt="0"/>
      <dgm:spPr/>
    </dgm:pt>
    <dgm:pt modelId="{4EDBF1EF-9303-9941-B6EB-BE3E84B1AE40}" type="pres">
      <dgm:prSet presAssocID="{C53D948C-5316-214A-8D45-47EE3586382E}" presName="sibTrans" presStyleLbl="sibTrans2D1" presStyleIdx="1" presStyleCnt="4"/>
      <dgm:spPr/>
      <dgm:t>
        <a:bodyPr/>
        <a:lstStyle/>
        <a:p>
          <a:endParaRPr lang="es-ES"/>
        </a:p>
      </dgm:t>
    </dgm:pt>
    <dgm:pt modelId="{EAAF89CA-CCF6-F348-ADA6-16BD945A2F2D}" type="pres">
      <dgm:prSet presAssocID="{FB4E7929-729C-1041-8197-5F320822582A}" presName="node" presStyleLbl="node1" presStyleIdx="2" presStyleCnt="4" custScaleX="1244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C5B63D-11B5-9047-A3A5-6CF3D6EF084E}" type="pres">
      <dgm:prSet presAssocID="{FB4E7929-729C-1041-8197-5F320822582A}" presName="dummy" presStyleCnt="0"/>
      <dgm:spPr/>
    </dgm:pt>
    <dgm:pt modelId="{012CBD85-B405-0E4B-8B50-14C64157D3E8}" type="pres">
      <dgm:prSet presAssocID="{77FB58C5-F3D5-0846-8DC6-DE19BEC8BE57}" presName="sibTrans" presStyleLbl="sibTrans2D1" presStyleIdx="2" presStyleCnt="4"/>
      <dgm:spPr/>
      <dgm:t>
        <a:bodyPr/>
        <a:lstStyle/>
        <a:p>
          <a:endParaRPr lang="es-ES"/>
        </a:p>
      </dgm:t>
    </dgm:pt>
    <dgm:pt modelId="{E3D2123B-DC48-724F-968C-4D0D7CFC2D07}" type="pres">
      <dgm:prSet presAssocID="{0A1836AE-3096-7740-B2FF-C81F2496047D}" presName="node" presStyleLbl="node1" presStyleIdx="3" presStyleCnt="4" custScaleX="221510" custScaleY="114435" custRadScaleRad="131875" custRadScaleInc="-42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42B3A0-E31B-7F4A-9039-4E985B04CBA2}" type="pres">
      <dgm:prSet presAssocID="{0A1836AE-3096-7740-B2FF-C81F2496047D}" presName="dummy" presStyleCnt="0"/>
      <dgm:spPr/>
    </dgm:pt>
    <dgm:pt modelId="{83BEEFC5-6D17-DA45-AD59-0DA2E0974999}" type="pres">
      <dgm:prSet presAssocID="{ECED7CB0-7504-634B-94FC-BB729F5DCA7E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2CFD9986-1A6A-0849-AEED-2F918BDDB2EA}" srcId="{BAE742B4-89DA-8A46-9470-71D6D6DD47F6}" destId="{0A1836AE-3096-7740-B2FF-C81F2496047D}" srcOrd="3" destOrd="0" parTransId="{04A5998D-CA79-8A45-B6F2-2A28D8653624}" sibTransId="{ECED7CB0-7504-634B-94FC-BB729F5DCA7E}"/>
    <dgm:cxn modelId="{DA52771C-5909-7541-B5D9-BF6D6EB80A78}" type="presOf" srcId="{45554E7B-5C03-8848-B0C0-4D291F88B999}" destId="{D1EEE43F-F311-B84C-87EA-8E1CCE0643DC}" srcOrd="0" destOrd="0" presId="urn:microsoft.com/office/officeart/2005/8/layout/radial6"/>
    <dgm:cxn modelId="{83098BD0-D8EE-B540-94DE-5B02488DA5A1}" type="presOf" srcId="{ECED7CB0-7504-634B-94FC-BB729F5DCA7E}" destId="{83BEEFC5-6D17-DA45-AD59-0DA2E0974999}" srcOrd="0" destOrd="0" presId="urn:microsoft.com/office/officeart/2005/8/layout/radial6"/>
    <dgm:cxn modelId="{8E98395F-B87B-F945-8989-A013D5B2C24C}" type="presOf" srcId="{AC4E9886-AE0A-8E46-A225-078C837D8BA6}" destId="{7BD440D3-2839-D544-A00D-B9C12A34BF67}" srcOrd="0" destOrd="0" presId="urn:microsoft.com/office/officeart/2005/8/layout/radial6"/>
    <dgm:cxn modelId="{897451AA-F7C3-464B-B87C-EE0C5E84062F}" type="presOf" srcId="{FB4E7929-729C-1041-8197-5F320822582A}" destId="{EAAF89CA-CCF6-F348-ADA6-16BD945A2F2D}" srcOrd="0" destOrd="0" presId="urn:microsoft.com/office/officeart/2005/8/layout/radial6"/>
    <dgm:cxn modelId="{86AC9CDF-B5AB-8542-BF27-326B84E92110}" type="presOf" srcId="{35EF6649-8265-314B-A632-FA27F5956A98}" destId="{5F19BB20-0D91-BF42-9233-5559698C5DAF}" srcOrd="0" destOrd="0" presId="urn:microsoft.com/office/officeart/2005/8/layout/radial6"/>
    <dgm:cxn modelId="{D2CA9552-59BF-F74B-8584-1B84511C1363}" type="presOf" srcId="{77FB58C5-F3D5-0846-8DC6-DE19BEC8BE57}" destId="{012CBD85-B405-0E4B-8B50-14C64157D3E8}" srcOrd="0" destOrd="0" presId="urn:microsoft.com/office/officeart/2005/8/layout/radial6"/>
    <dgm:cxn modelId="{77DA017C-6CF9-A947-9559-BBF0B07236F7}" srcId="{BAE742B4-89DA-8A46-9470-71D6D6DD47F6}" destId="{FB4E7929-729C-1041-8197-5F320822582A}" srcOrd="2" destOrd="0" parTransId="{29CEAA96-C954-7B4B-8460-BB0C066A8020}" sibTransId="{77FB58C5-F3D5-0846-8DC6-DE19BEC8BE57}"/>
    <dgm:cxn modelId="{35815DE1-B395-0A41-828E-B2E9759F6ECA}" type="presOf" srcId="{22D03197-CE19-4544-BCF6-8AE7E613DD7C}" destId="{7246C1BF-822E-1F44-AB40-9FA3E790E1D6}" srcOrd="0" destOrd="0" presId="urn:microsoft.com/office/officeart/2005/8/layout/radial6"/>
    <dgm:cxn modelId="{7F73A5C6-B326-104E-86C8-74B6E750D18D}" type="presOf" srcId="{BAE742B4-89DA-8A46-9470-71D6D6DD47F6}" destId="{AE518D7E-43EC-D840-BE3C-9BC0BF7153BF}" srcOrd="0" destOrd="0" presId="urn:microsoft.com/office/officeart/2005/8/layout/radial6"/>
    <dgm:cxn modelId="{92C4131A-D0F3-DA4F-BEF5-818268C6069A}" srcId="{22D03197-CE19-4544-BCF6-8AE7E613DD7C}" destId="{BAE742B4-89DA-8A46-9470-71D6D6DD47F6}" srcOrd="0" destOrd="0" parTransId="{D7052CC0-CC2A-4B47-89BF-EB8B912A659B}" sibTransId="{35C84A8F-F45B-564E-A33F-B8FD5D8AA28E}"/>
    <dgm:cxn modelId="{7DA6E0E5-034F-9A4B-8266-7A2B5FEF267A}" srcId="{BAE742B4-89DA-8A46-9470-71D6D6DD47F6}" destId="{35EF6649-8265-314B-A632-FA27F5956A98}" srcOrd="1" destOrd="0" parTransId="{327022D2-4BBD-8849-BCDC-0814CBB6760F}" sibTransId="{C53D948C-5316-214A-8D45-47EE3586382E}"/>
    <dgm:cxn modelId="{4EE10D63-78CC-3C4C-A8F1-1C9BECFCE87A}" srcId="{BAE742B4-89DA-8A46-9470-71D6D6DD47F6}" destId="{AC4E9886-AE0A-8E46-A225-078C837D8BA6}" srcOrd="0" destOrd="0" parTransId="{22BF31C0-D982-5B43-B5D4-DD815F5BCC56}" sibTransId="{45554E7B-5C03-8848-B0C0-4D291F88B999}"/>
    <dgm:cxn modelId="{890E4E9F-24D1-0442-8B46-F52A14665F5A}" type="presOf" srcId="{C53D948C-5316-214A-8D45-47EE3586382E}" destId="{4EDBF1EF-9303-9941-B6EB-BE3E84B1AE40}" srcOrd="0" destOrd="0" presId="urn:microsoft.com/office/officeart/2005/8/layout/radial6"/>
    <dgm:cxn modelId="{4CD10766-CB25-794B-A043-D2E3F7688D71}" type="presOf" srcId="{0A1836AE-3096-7740-B2FF-C81F2496047D}" destId="{E3D2123B-DC48-724F-968C-4D0D7CFC2D07}" srcOrd="0" destOrd="0" presId="urn:microsoft.com/office/officeart/2005/8/layout/radial6"/>
    <dgm:cxn modelId="{DE9EAC48-68C5-7C49-AFE3-3FD3B7F91549}" type="presParOf" srcId="{7246C1BF-822E-1F44-AB40-9FA3E790E1D6}" destId="{AE518D7E-43EC-D840-BE3C-9BC0BF7153BF}" srcOrd="0" destOrd="0" presId="urn:microsoft.com/office/officeart/2005/8/layout/radial6"/>
    <dgm:cxn modelId="{ED85D107-D46D-2041-83EA-41D0135C8C98}" type="presParOf" srcId="{7246C1BF-822E-1F44-AB40-9FA3E790E1D6}" destId="{7BD440D3-2839-D544-A00D-B9C12A34BF67}" srcOrd="1" destOrd="0" presId="urn:microsoft.com/office/officeart/2005/8/layout/radial6"/>
    <dgm:cxn modelId="{8902BC5E-F3A2-C94B-95F2-413A0CFA0C77}" type="presParOf" srcId="{7246C1BF-822E-1F44-AB40-9FA3E790E1D6}" destId="{EA38FA5A-24A0-FA4B-81E4-48D4ACA18674}" srcOrd="2" destOrd="0" presId="urn:microsoft.com/office/officeart/2005/8/layout/radial6"/>
    <dgm:cxn modelId="{C486DCB8-3DB6-514F-AFAB-57ACCFD5BB8F}" type="presParOf" srcId="{7246C1BF-822E-1F44-AB40-9FA3E790E1D6}" destId="{D1EEE43F-F311-B84C-87EA-8E1CCE0643DC}" srcOrd="3" destOrd="0" presId="urn:microsoft.com/office/officeart/2005/8/layout/radial6"/>
    <dgm:cxn modelId="{0B74D013-CFDF-EC42-B520-9AAED80AD7CB}" type="presParOf" srcId="{7246C1BF-822E-1F44-AB40-9FA3E790E1D6}" destId="{5F19BB20-0D91-BF42-9233-5559698C5DAF}" srcOrd="4" destOrd="0" presId="urn:microsoft.com/office/officeart/2005/8/layout/radial6"/>
    <dgm:cxn modelId="{BF0C156C-723E-174A-B00F-0F8A8EAA11BD}" type="presParOf" srcId="{7246C1BF-822E-1F44-AB40-9FA3E790E1D6}" destId="{BFFA14C3-68CF-B541-A74D-52665C68894D}" srcOrd="5" destOrd="0" presId="urn:microsoft.com/office/officeart/2005/8/layout/radial6"/>
    <dgm:cxn modelId="{60AA4AE5-CD5D-D542-9437-4ABC779133E7}" type="presParOf" srcId="{7246C1BF-822E-1F44-AB40-9FA3E790E1D6}" destId="{4EDBF1EF-9303-9941-B6EB-BE3E84B1AE40}" srcOrd="6" destOrd="0" presId="urn:microsoft.com/office/officeart/2005/8/layout/radial6"/>
    <dgm:cxn modelId="{5F10878D-B9C9-3541-88CA-02D9F56CD74C}" type="presParOf" srcId="{7246C1BF-822E-1F44-AB40-9FA3E790E1D6}" destId="{EAAF89CA-CCF6-F348-ADA6-16BD945A2F2D}" srcOrd="7" destOrd="0" presId="urn:microsoft.com/office/officeart/2005/8/layout/radial6"/>
    <dgm:cxn modelId="{1B17D49D-B365-B842-B43B-C9970F540921}" type="presParOf" srcId="{7246C1BF-822E-1F44-AB40-9FA3E790E1D6}" destId="{36C5B63D-11B5-9047-A3A5-6CF3D6EF084E}" srcOrd="8" destOrd="0" presId="urn:microsoft.com/office/officeart/2005/8/layout/radial6"/>
    <dgm:cxn modelId="{F072CA19-99B3-7643-B130-6D7890064C0E}" type="presParOf" srcId="{7246C1BF-822E-1F44-AB40-9FA3E790E1D6}" destId="{012CBD85-B405-0E4B-8B50-14C64157D3E8}" srcOrd="9" destOrd="0" presId="urn:microsoft.com/office/officeart/2005/8/layout/radial6"/>
    <dgm:cxn modelId="{4CAA0B8E-E66A-7A43-9A72-03CE2A7D1CF7}" type="presParOf" srcId="{7246C1BF-822E-1F44-AB40-9FA3E790E1D6}" destId="{E3D2123B-DC48-724F-968C-4D0D7CFC2D07}" srcOrd="10" destOrd="0" presId="urn:microsoft.com/office/officeart/2005/8/layout/radial6"/>
    <dgm:cxn modelId="{D8001ABE-9701-2745-BA94-AA1E3753E69F}" type="presParOf" srcId="{7246C1BF-822E-1F44-AB40-9FA3E790E1D6}" destId="{1242B3A0-E31B-7F4A-9039-4E985B04CBA2}" srcOrd="11" destOrd="0" presId="urn:microsoft.com/office/officeart/2005/8/layout/radial6"/>
    <dgm:cxn modelId="{49A74B12-CE6D-2540-A692-5A2FB8172CFC}" type="presParOf" srcId="{7246C1BF-822E-1F44-AB40-9FA3E790E1D6}" destId="{83BEEFC5-6D17-DA45-AD59-0DA2E097499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3DADD5-895B-44FB-9982-F9DE4F842E5E}" type="doc">
      <dgm:prSet loTypeId="urn:microsoft.com/office/officeart/2005/8/layout/lProcess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9CA947C7-F1D6-654B-9499-718681EEE70E}">
      <dgm:prSet phldrT="[Texto]" custT="1"/>
      <dgm:spPr/>
      <dgm:t>
        <a:bodyPr anchor="t"/>
        <a:lstStyle/>
        <a:p>
          <a:r>
            <a:rPr lang="es-ES" sz="2400" b="1" noProof="0" smtClean="0"/>
            <a:t>CIO regionales</a:t>
          </a:r>
          <a:endParaRPr lang="es-ES" sz="2400" b="1" noProof="0"/>
        </a:p>
      </dgm:t>
    </dgm:pt>
    <dgm:pt modelId="{67DEE3A4-A3C9-6140-B438-84A9B0816B06}" type="parTrans" cxnId="{63B7AD36-14BE-DB49-BF44-E6354BDC4795}">
      <dgm:prSet/>
      <dgm:spPr/>
      <dgm:t>
        <a:bodyPr/>
        <a:lstStyle/>
        <a:p>
          <a:endParaRPr lang="es-ES"/>
        </a:p>
      </dgm:t>
    </dgm:pt>
    <dgm:pt modelId="{FD8BEB62-7765-0049-A8D6-6AADB8AA31D5}" type="sibTrans" cxnId="{63B7AD36-14BE-DB49-BF44-E6354BDC4795}">
      <dgm:prSet/>
      <dgm:spPr/>
      <dgm:t>
        <a:bodyPr/>
        <a:lstStyle/>
        <a:p>
          <a:endParaRPr lang="es-ES"/>
        </a:p>
      </dgm:t>
    </dgm:pt>
    <dgm:pt modelId="{D671E033-82C2-BD45-9FE9-4B18F4383DD9}">
      <dgm:prSet phldrT="[Texto]" custT="1"/>
      <dgm:spPr/>
      <dgm:t>
        <a:bodyPr anchor="ctr"/>
        <a:lstStyle/>
        <a:p>
          <a:pPr algn="ctr"/>
          <a:r>
            <a:rPr lang="es-ES" sz="2000" b="1" noProof="0" smtClean="0">
              <a:solidFill>
                <a:srgbClr val="000000"/>
              </a:solidFill>
            </a:rPr>
            <a:t>Contratos de prestación de servicios</a:t>
          </a:r>
          <a:endParaRPr lang="es-ES" sz="2000" b="1" noProof="0">
            <a:solidFill>
              <a:srgbClr val="000000"/>
            </a:solidFill>
          </a:endParaRPr>
        </a:p>
      </dgm:t>
    </dgm:pt>
    <dgm:pt modelId="{5DF09B11-3414-5A48-8E00-4F1CD9262B74}" type="sibTrans" cxnId="{F0C7BA86-9466-704C-BA2E-31768A1633C1}">
      <dgm:prSet/>
      <dgm:spPr/>
      <dgm:t>
        <a:bodyPr/>
        <a:lstStyle/>
        <a:p>
          <a:endParaRPr lang="es-ES"/>
        </a:p>
      </dgm:t>
    </dgm:pt>
    <dgm:pt modelId="{BA409398-70FC-4B44-B609-DDD145E1816B}" type="parTrans" cxnId="{F0C7BA86-9466-704C-BA2E-31768A1633C1}">
      <dgm:prSet/>
      <dgm:spPr/>
      <dgm:t>
        <a:bodyPr/>
        <a:lstStyle/>
        <a:p>
          <a:endParaRPr lang="es-ES"/>
        </a:p>
      </dgm:t>
    </dgm:pt>
    <dgm:pt modelId="{87B93CC0-6F6B-9E4A-A82C-65B59C754809}">
      <dgm:prSet phldrT="[Texto]" custT="1"/>
      <dgm:spPr/>
      <dgm:t>
        <a:bodyPr anchor="ctr"/>
        <a:lstStyle/>
        <a:p>
          <a:pPr algn="ctr"/>
          <a:r>
            <a:rPr lang="es-ES" sz="2400" b="1" noProof="0" smtClean="0">
              <a:solidFill>
                <a:srgbClr val="000000"/>
              </a:solidFill>
            </a:rPr>
            <a:t>1 -2 años de experiencia laboral</a:t>
          </a:r>
          <a:endParaRPr lang="es-ES" sz="2400" b="1" noProof="0">
            <a:solidFill>
              <a:srgbClr val="000000"/>
            </a:solidFill>
          </a:endParaRPr>
        </a:p>
      </dgm:t>
    </dgm:pt>
    <dgm:pt modelId="{3FB721C7-1C64-DA48-98E9-80B9162945E6}" type="sibTrans" cxnId="{72F31CF7-538A-C748-BC24-E19E96123125}">
      <dgm:prSet/>
      <dgm:spPr/>
      <dgm:t>
        <a:bodyPr/>
        <a:lstStyle/>
        <a:p>
          <a:endParaRPr lang="es-ES"/>
        </a:p>
      </dgm:t>
    </dgm:pt>
    <dgm:pt modelId="{BA233ABD-DC07-7946-B826-F065D0CE6DFB}" type="parTrans" cxnId="{72F31CF7-538A-C748-BC24-E19E96123125}">
      <dgm:prSet/>
      <dgm:spPr/>
      <dgm:t>
        <a:bodyPr/>
        <a:lstStyle/>
        <a:p>
          <a:endParaRPr lang="es-ES"/>
        </a:p>
      </dgm:t>
    </dgm:pt>
    <dgm:pt modelId="{FE57E72D-4D37-824C-899E-889C4F26483D}">
      <dgm:prSet phldrT="[Texto]" custT="1"/>
      <dgm:spPr/>
      <dgm:t>
        <a:bodyPr anchor="ctr"/>
        <a:lstStyle/>
        <a:p>
          <a:pPr algn="ctr"/>
          <a:r>
            <a:rPr lang="es-ES" sz="2400" b="1" noProof="0" smtClean="0">
              <a:solidFill>
                <a:srgbClr val="000000"/>
              </a:solidFill>
            </a:rPr>
            <a:t>Sin formación posgradual</a:t>
          </a:r>
          <a:endParaRPr lang="es-ES" sz="2400" b="1" noProof="0">
            <a:solidFill>
              <a:srgbClr val="000000"/>
            </a:solidFill>
          </a:endParaRPr>
        </a:p>
      </dgm:t>
    </dgm:pt>
    <dgm:pt modelId="{069AD5AC-BA66-804A-823A-686C6A4FE16D}" type="sibTrans" cxnId="{A9CD3502-DDBE-EB4F-ADB7-B7F460284F8F}">
      <dgm:prSet/>
      <dgm:spPr/>
      <dgm:t>
        <a:bodyPr/>
        <a:lstStyle/>
        <a:p>
          <a:endParaRPr lang="es-ES"/>
        </a:p>
      </dgm:t>
    </dgm:pt>
    <dgm:pt modelId="{197D3395-C344-D443-A27C-C658D2A11E63}" type="parTrans" cxnId="{A9CD3502-DDBE-EB4F-ADB7-B7F460284F8F}">
      <dgm:prSet/>
      <dgm:spPr/>
      <dgm:t>
        <a:bodyPr/>
        <a:lstStyle/>
        <a:p>
          <a:endParaRPr lang="es-ES"/>
        </a:p>
      </dgm:t>
    </dgm:pt>
    <dgm:pt modelId="{11E83875-A183-2349-8FFA-733B629CE82C}">
      <dgm:prSet phldrT="[Texto]" custT="1"/>
      <dgm:spPr/>
      <dgm:t>
        <a:bodyPr anchor="ctr"/>
        <a:lstStyle/>
        <a:p>
          <a:pPr algn="ctr"/>
          <a:r>
            <a:rPr lang="es-ES" sz="2000" b="1" noProof="0" smtClean="0">
              <a:solidFill>
                <a:srgbClr val="000000"/>
              </a:solidFill>
            </a:rPr>
            <a:t>Bilingues</a:t>
          </a:r>
          <a:endParaRPr lang="es-ES" sz="2000" b="1" noProof="0">
            <a:solidFill>
              <a:srgbClr val="000000"/>
            </a:solidFill>
          </a:endParaRPr>
        </a:p>
      </dgm:t>
    </dgm:pt>
    <dgm:pt modelId="{73E963B8-F8C7-F643-A3DC-F9189C363F36}" type="parTrans" cxnId="{2A30F66D-8B60-634E-956A-6411EA5BCC89}">
      <dgm:prSet/>
      <dgm:spPr/>
      <dgm:t>
        <a:bodyPr/>
        <a:lstStyle/>
        <a:p>
          <a:endParaRPr lang="es-ES"/>
        </a:p>
      </dgm:t>
    </dgm:pt>
    <dgm:pt modelId="{3D73EEF9-A7E5-5745-A7B4-DE32B5018732}" type="sibTrans" cxnId="{2A30F66D-8B60-634E-956A-6411EA5BCC89}">
      <dgm:prSet/>
      <dgm:spPr/>
      <dgm:t>
        <a:bodyPr/>
        <a:lstStyle/>
        <a:p>
          <a:endParaRPr lang="es-ES"/>
        </a:p>
      </dgm:t>
    </dgm:pt>
    <dgm:pt modelId="{B5A71FD0-495A-D642-AA62-44091B4FAA63}">
      <dgm:prSet phldrT="[Texto]" custT="1"/>
      <dgm:spPr/>
      <dgm:t>
        <a:bodyPr anchor="ctr"/>
        <a:lstStyle/>
        <a:p>
          <a:pPr algn="ctr"/>
          <a:r>
            <a:rPr lang="es-ES" sz="2000" b="1" noProof="0" dirty="0" smtClean="0">
              <a:solidFill>
                <a:srgbClr val="000000"/>
              </a:solidFill>
              <a:latin typeface="Wingdings"/>
              <a:ea typeface="Wingdings"/>
              <a:cs typeface="Wingdings"/>
              <a:sym typeface="Wingdings"/>
            </a:rPr>
            <a:t> </a:t>
          </a:r>
          <a:r>
            <a:rPr lang="es-ES" sz="2000" b="1" noProof="0" dirty="0" smtClean="0">
              <a:solidFill>
                <a:srgbClr val="000000"/>
              </a:solidFill>
              <a:latin typeface="+mn-lt"/>
              <a:ea typeface="Wingdings"/>
              <a:cs typeface="Wingdings"/>
              <a:sym typeface="Wingdings"/>
            </a:rPr>
            <a:t>Salarios</a:t>
          </a:r>
          <a:r>
            <a:rPr lang="es-ES" sz="2000" b="1" noProof="0" dirty="0" smtClean="0">
              <a:solidFill>
                <a:srgbClr val="000000"/>
              </a:solidFill>
            </a:rPr>
            <a:t> </a:t>
          </a:r>
          <a:endParaRPr lang="es-ES" sz="2000" b="1" noProof="0" dirty="0">
            <a:solidFill>
              <a:srgbClr val="000000"/>
            </a:solidFill>
          </a:endParaRPr>
        </a:p>
      </dgm:t>
    </dgm:pt>
    <dgm:pt modelId="{008F1266-EF67-694B-8504-4303FE5AAA54}" type="parTrans" cxnId="{A97D444D-9F69-404A-8321-C5D7A5CAAD7F}">
      <dgm:prSet/>
      <dgm:spPr/>
      <dgm:t>
        <a:bodyPr/>
        <a:lstStyle/>
        <a:p>
          <a:endParaRPr lang="es-ES"/>
        </a:p>
      </dgm:t>
    </dgm:pt>
    <dgm:pt modelId="{16AFA5C4-3079-0C4A-BD49-17ACCD23139F}" type="sibTrans" cxnId="{A97D444D-9F69-404A-8321-C5D7A5CAAD7F}">
      <dgm:prSet/>
      <dgm:spPr/>
      <dgm:t>
        <a:bodyPr/>
        <a:lstStyle/>
        <a:p>
          <a:endParaRPr lang="es-ES"/>
        </a:p>
      </dgm:t>
    </dgm:pt>
    <dgm:pt modelId="{52EF20BE-2C08-6C4F-B370-CB8F0840FE5E}">
      <dgm:prSet phldrT="[Texto]" custT="1"/>
      <dgm:spPr/>
      <dgm:t>
        <a:bodyPr anchor="ctr"/>
        <a:lstStyle/>
        <a:p>
          <a:pPr algn="ctr"/>
          <a:r>
            <a:rPr lang="es-ES" sz="2000" b="1" noProof="0" smtClean="0">
              <a:solidFill>
                <a:srgbClr val="000000"/>
              </a:solidFill>
            </a:rPr>
            <a:t>10 – 15 años de experiencia laboral</a:t>
          </a:r>
          <a:endParaRPr lang="es-ES" sz="2000" b="1" noProof="0">
            <a:solidFill>
              <a:srgbClr val="000000"/>
            </a:solidFill>
          </a:endParaRPr>
        </a:p>
      </dgm:t>
    </dgm:pt>
    <dgm:pt modelId="{901EFF47-2BF7-134A-A79C-E205AE373262}" type="parTrans" cxnId="{D6DAC8CB-EE77-1A44-805A-8C64537C85A5}">
      <dgm:prSet/>
      <dgm:spPr/>
      <dgm:t>
        <a:bodyPr/>
        <a:lstStyle/>
        <a:p>
          <a:endParaRPr lang="es-ES"/>
        </a:p>
      </dgm:t>
    </dgm:pt>
    <dgm:pt modelId="{60AF7CBB-7EF7-B74E-B5C4-28068EB30FAB}" type="sibTrans" cxnId="{D6DAC8CB-EE77-1A44-805A-8C64537C85A5}">
      <dgm:prSet/>
      <dgm:spPr/>
      <dgm:t>
        <a:bodyPr/>
        <a:lstStyle/>
        <a:p>
          <a:endParaRPr lang="es-ES"/>
        </a:p>
      </dgm:t>
    </dgm:pt>
    <dgm:pt modelId="{174083FD-0B2B-BA41-974C-C5220B387F44}">
      <dgm:prSet phldrT="[Texto]" custT="1"/>
      <dgm:spPr/>
      <dgm:t>
        <a:bodyPr anchor="ctr"/>
        <a:lstStyle/>
        <a:p>
          <a:pPr algn="ctr"/>
          <a:r>
            <a:rPr lang="es-ES" sz="2000" b="1" noProof="0" smtClean="0">
              <a:solidFill>
                <a:srgbClr val="000000"/>
              </a:solidFill>
            </a:rPr>
            <a:t>Estudios de posgrado</a:t>
          </a:r>
          <a:endParaRPr lang="es-ES" sz="2000" b="1" noProof="0">
            <a:solidFill>
              <a:srgbClr val="000000"/>
            </a:solidFill>
          </a:endParaRPr>
        </a:p>
      </dgm:t>
    </dgm:pt>
    <dgm:pt modelId="{EC9D2E2A-BD6E-A846-ABCB-AF4EE9FC869D}" type="parTrans" cxnId="{E8869B84-4693-4A4A-B754-03A2014F6884}">
      <dgm:prSet/>
      <dgm:spPr/>
      <dgm:t>
        <a:bodyPr/>
        <a:lstStyle/>
        <a:p>
          <a:endParaRPr lang="es-ES"/>
        </a:p>
      </dgm:t>
    </dgm:pt>
    <dgm:pt modelId="{DE5C43FB-7A95-C14C-B299-850B26BDDC14}" type="sibTrans" cxnId="{E8869B84-4693-4A4A-B754-03A2014F6884}">
      <dgm:prSet/>
      <dgm:spPr/>
      <dgm:t>
        <a:bodyPr/>
        <a:lstStyle/>
        <a:p>
          <a:endParaRPr lang="es-ES"/>
        </a:p>
      </dgm:t>
    </dgm:pt>
    <dgm:pt modelId="{F1BA2C61-DAEB-CC4C-B6F6-0D7EE00F147B}">
      <dgm:prSet phldrT="[Texto]" custT="1"/>
      <dgm:spPr/>
      <dgm:t>
        <a:bodyPr/>
        <a:lstStyle/>
        <a:p>
          <a:pPr algn="ctr"/>
          <a:r>
            <a:rPr lang="es-ES" sz="2000" b="1" noProof="0" dirty="0" smtClean="0">
              <a:solidFill>
                <a:srgbClr val="000000"/>
              </a:solidFill>
              <a:latin typeface="Wingdings"/>
              <a:ea typeface="Wingdings"/>
              <a:cs typeface="Wingdings"/>
              <a:sym typeface="Wingdings"/>
            </a:rPr>
            <a:t> </a:t>
          </a:r>
          <a:r>
            <a:rPr lang="es-ES" sz="2000" b="1" noProof="0" dirty="0" smtClean="0">
              <a:solidFill>
                <a:srgbClr val="000000"/>
              </a:solidFill>
              <a:latin typeface="+mn-lt"/>
              <a:ea typeface="Wingdings"/>
              <a:cs typeface="Wingdings"/>
              <a:sym typeface="Wingdings"/>
            </a:rPr>
            <a:t>Salarios</a:t>
          </a:r>
          <a:endParaRPr lang="es-ES" sz="2000" b="1" noProof="0" dirty="0">
            <a:solidFill>
              <a:srgbClr val="000000"/>
            </a:solidFill>
            <a:latin typeface="+mn-lt"/>
          </a:endParaRPr>
        </a:p>
      </dgm:t>
    </dgm:pt>
    <dgm:pt modelId="{1385FA75-3571-A948-93CA-A5E72D88CF07}" type="parTrans" cxnId="{0E2D5679-1EE1-9C46-BB56-1EC40A3FF6E6}">
      <dgm:prSet/>
      <dgm:spPr/>
      <dgm:t>
        <a:bodyPr/>
        <a:lstStyle/>
        <a:p>
          <a:endParaRPr lang="es-ES"/>
        </a:p>
      </dgm:t>
    </dgm:pt>
    <dgm:pt modelId="{B9F3E4A6-F930-BC43-A9D0-51C6EACD474A}" type="sibTrans" cxnId="{0E2D5679-1EE1-9C46-BB56-1EC40A3FF6E6}">
      <dgm:prSet/>
      <dgm:spPr/>
      <dgm:t>
        <a:bodyPr/>
        <a:lstStyle/>
        <a:p>
          <a:endParaRPr lang="es-ES"/>
        </a:p>
      </dgm:t>
    </dgm:pt>
    <dgm:pt modelId="{BF5F8F3E-2753-6943-847D-E58924F3C3F8}">
      <dgm:prSet phldrT="[Texto]" custT="1"/>
      <dgm:spPr/>
      <dgm:t>
        <a:bodyPr/>
        <a:lstStyle/>
        <a:p>
          <a:pPr algn="ctr"/>
          <a:r>
            <a:rPr lang="es-ES" sz="2400" b="1" noProof="0" dirty="0" smtClean="0">
              <a:solidFill>
                <a:srgbClr val="000000"/>
              </a:solidFill>
            </a:rPr>
            <a:t>CIO Nacionales</a:t>
          </a:r>
          <a:endParaRPr lang="es-ES" sz="2400" b="1" noProof="0" dirty="0">
            <a:solidFill>
              <a:srgbClr val="000000"/>
            </a:solidFill>
          </a:endParaRPr>
        </a:p>
      </dgm:t>
    </dgm:pt>
    <dgm:pt modelId="{D3CCE717-A6D7-DA49-B01B-CE6C1348A0D7}" type="parTrans" cxnId="{CD03A37D-454B-9349-968D-D506FEB4B201}">
      <dgm:prSet/>
      <dgm:spPr/>
      <dgm:t>
        <a:bodyPr/>
        <a:lstStyle/>
        <a:p>
          <a:endParaRPr lang="es-ES"/>
        </a:p>
      </dgm:t>
    </dgm:pt>
    <dgm:pt modelId="{FC2F4073-AE82-A84B-843F-D46348B93399}" type="sibTrans" cxnId="{CD03A37D-454B-9349-968D-D506FEB4B201}">
      <dgm:prSet/>
      <dgm:spPr/>
      <dgm:t>
        <a:bodyPr/>
        <a:lstStyle/>
        <a:p>
          <a:endParaRPr lang="es-ES"/>
        </a:p>
      </dgm:t>
    </dgm:pt>
    <dgm:pt modelId="{93DA22F2-C88B-B441-955F-78ABFD8B400C}">
      <dgm:prSet phldrT="[Texto]" custT="1"/>
      <dgm:spPr/>
      <dgm:t>
        <a:bodyPr anchor="ctr"/>
        <a:lstStyle/>
        <a:p>
          <a:pPr algn="ctr"/>
          <a:r>
            <a:rPr lang="es-ES" sz="2000" b="1" noProof="0" dirty="0" smtClean="0">
              <a:solidFill>
                <a:srgbClr val="000000"/>
              </a:solidFill>
              <a:latin typeface="Wingdings"/>
              <a:ea typeface="Wingdings"/>
              <a:cs typeface="Wingdings"/>
              <a:sym typeface="Wingdings"/>
            </a:rPr>
            <a:t></a:t>
          </a:r>
          <a:r>
            <a:rPr lang="es-ES" sz="2000" b="1" noProof="0" dirty="0" smtClean="0">
              <a:solidFill>
                <a:srgbClr val="000000"/>
              </a:solidFill>
            </a:rPr>
            <a:t>Cercanía con el ciudadano</a:t>
          </a:r>
          <a:endParaRPr lang="es-ES" sz="2000" b="1" noProof="0" dirty="0">
            <a:solidFill>
              <a:srgbClr val="000000"/>
            </a:solidFill>
          </a:endParaRPr>
        </a:p>
      </dgm:t>
    </dgm:pt>
    <dgm:pt modelId="{3F4A298F-CD9A-974F-8FCA-719BA1D9D1F6}" type="parTrans" cxnId="{D2F7A219-FA57-8C44-A17E-D43758C606C5}">
      <dgm:prSet/>
      <dgm:spPr/>
      <dgm:t>
        <a:bodyPr/>
        <a:lstStyle/>
        <a:p>
          <a:endParaRPr lang="es-ES"/>
        </a:p>
      </dgm:t>
    </dgm:pt>
    <dgm:pt modelId="{31A3014F-B46C-044B-AD22-95E7D0C7BE07}" type="sibTrans" cxnId="{D2F7A219-FA57-8C44-A17E-D43758C606C5}">
      <dgm:prSet/>
      <dgm:spPr/>
      <dgm:t>
        <a:bodyPr/>
        <a:lstStyle/>
        <a:p>
          <a:endParaRPr lang="es-ES"/>
        </a:p>
      </dgm:t>
    </dgm:pt>
    <dgm:pt modelId="{D65AF680-3844-4BFE-8512-481DB0A3B9B4}" type="pres">
      <dgm:prSet presAssocID="{2A3DADD5-895B-44FB-9982-F9DE4F842E5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F5487B4-F43E-AF4D-97A2-4C337B3FF363}" type="pres">
      <dgm:prSet presAssocID="{9CA947C7-F1D6-654B-9499-718681EEE70E}" presName="compNode" presStyleCnt="0"/>
      <dgm:spPr/>
    </dgm:pt>
    <dgm:pt modelId="{7B0FCB28-F8D9-744F-A679-329D82EDD809}" type="pres">
      <dgm:prSet presAssocID="{9CA947C7-F1D6-654B-9499-718681EEE70E}" presName="aNode" presStyleLbl="bgShp" presStyleIdx="0" presStyleCnt="2"/>
      <dgm:spPr/>
      <dgm:t>
        <a:bodyPr/>
        <a:lstStyle/>
        <a:p>
          <a:endParaRPr lang="es-ES"/>
        </a:p>
      </dgm:t>
    </dgm:pt>
    <dgm:pt modelId="{DB58507B-8CC9-3547-A797-157850848623}" type="pres">
      <dgm:prSet presAssocID="{9CA947C7-F1D6-654B-9499-718681EEE70E}" presName="textNode" presStyleLbl="bgShp" presStyleIdx="0" presStyleCnt="2"/>
      <dgm:spPr/>
      <dgm:t>
        <a:bodyPr/>
        <a:lstStyle/>
        <a:p>
          <a:endParaRPr lang="es-ES"/>
        </a:p>
      </dgm:t>
    </dgm:pt>
    <dgm:pt modelId="{7AB40288-A62C-4A4F-8BAC-55967F364C29}" type="pres">
      <dgm:prSet presAssocID="{9CA947C7-F1D6-654B-9499-718681EEE70E}" presName="compChildNode" presStyleCnt="0"/>
      <dgm:spPr/>
    </dgm:pt>
    <dgm:pt modelId="{35B1D384-B730-AB4C-AF43-168390EAC410}" type="pres">
      <dgm:prSet presAssocID="{9CA947C7-F1D6-654B-9499-718681EEE70E}" presName="theInnerList" presStyleCnt="0"/>
      <dgm:spPr/>
    </dgm:pt>
    <dgm:pt modelId="{8538E6C2-3FE1-EE4C-94BC-0C1FC470CE1C}" type="pres">
      <dgm:prSet presAssocID="{FE57E72D-4D37-824C-899E-889C4F26483D}" presName="childNode" presStyleLbl="node1" presStyleIdx="0" presStyleCnt="9" custScaleX="109268" custScaleY="1186113" custLinFactY="-1069951" custLinFactNeighborX="805" custLinFactNeighborY="-1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036CE2-81EF-7D47-875D-63BC769F888E}" type="pres">
      <dgm:prSet presAssocID="{FE57E72D-4D37-824C-899E-889C4F26483D}" presName="aSpace2" presStyleCnt="0"/>
      <dgm:spPr/>
    </dgm:pt>
    <dgm:pt modelId="{78335AE4-DF24-AE41-A675-FCF07B1A3E70}" type="pres">
      <dgm:prSet presAssocID="{87B93CC0-6F6B-9E4A-A82C-65B59C754809}" presName="childNode" presStyleLbl="node1" presStyleIdx="1" presStyleCnt="9" custScaleX="110761" custScaleY="1122310" custLinFactY="-957132" custLinFactNeighborX="806" custLinFactNeighborY="-10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851AB2-CEAA-7E4B-BD12-8DDA3B881D39}" type="pres">
      <dgm:prSet presAssocID="{87B93CC0-6F6B-9E4A-A82C-65B59C754809}" presName="aSpace2" presStyleCnt="0"/>
      <dgm:spPr/>
    </dgm:pt>
    <dgm:pt modelId="{64D77EDF-C902-104B-B74A-A9527E9A29C6}" type="pres">
      <dgm:prSet presAssocID="{D671E033-82C2-BD45-9FE9-4B18F4383DD9}" presName="childNode" presStyleLbl="node1" presStyleIdx="2" presStyleCnt="9" custScaleX="108107" custScaleY="1062163" custLinFactY="-804431" custLinFactNeighborX="-68" custLinFactNeighborY="-9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BCE9DE-C05F-6D4A-A1A0-79225FFF2FE4}" type="pres">
      <dgm:prSet presAssocID="{D671E033-82C2-BD45-9FE9-4B18F4383DD9}" presName="aSpace2" presStyleCnt="0"/>
      <dgm:spPr/>
    </dgm:pt>
    <dgm:pt modelId="{F6A824BB-C3A0-984D-94CD-03979F9E2DED}" type="pres">
      <dgm:prSet presAssocID="{F1BA2C61-DAEB-CC4C-B6F6-0D7EE00F147B}" presName="childNode" presStyleLbl="node1" presStyleIdx="3" presStyleCnt="9" custScaleX="103571" custScaleY="958054" custLinFactY="-792337" custLinFactNeighborY="-8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9DF5E4-52A2-7B4A-9588-44DA61173264}" type="pres">
      <dgm:prSet presAssocID="{9CA947C7-F1D6-654B-9499-718681EEE70E}" presName="aSpace" presStyleCnt="0"/>
      <dgm:spPr/>
    </dgm:pt>
    <dgm:pt modelId="{87345E98-24ED-5347-90ED-E6FE08B6FC09}" type="pres">
      <dgm:prSet presAssocID="{BF5F8F3E-2753-6943-847D-E58924F3C3F8}" presName="compNode" presStyleCnt="0"/>
      <dgm:spPr/>
    </dgm:pt>
    <dgm:pt modelId="{EBF59B6B-6BBA-194D-BC1C-C6BA4BD4BC47}" type="pres">
      <dgm:prSet presAssocID="{BF5F8F3E-2753-6943-847D-E58924F3C3F8}" presName="aNode" presStyleLbl="bgShp" presStyleIdx="1" presStyleCnt="2" custLinFactNeighborX="104"/>
      <dgm:spPr/>
      <dgm:t>
        <a:bodyPr/>
        <a:lstStyle/>
        <a:p>
          <a:endParaRPr lang="es-ES"/>
        </a:p>
      </dgm:t>
    </dgm:pt>
    <dgm:pt modelId="{3CC9049A-F77E-8045-82A5-6B7A96EAC930}" type="pres">
      <dgm:prSet presAssocID="{BF5F8F3E-2753-6943-847D-E58924F3C3F8}" presName="textNode" presStyleLbl="bgShp" presStyleIdx="1" presStyleCnt="2"/>
      <dgm:spPr/>
      <dgm:t>
        <a:bodyPr/>
        <a:lstStyle/>
        <a:p>
          <a:endParaRPr lang="es-ES"/>
        </a:p>
      </dgm:t>
    </dgm:pt>
    <dgm:pt modelId="{2C3F9ACB-FEA2-9A4A-BC17-C0811301D15D}" type="pres">
      <dgm:prSet presAssocID="{BF5F8F3E-2753-6943-847D-E58924F3C3F8}" presName="compChildNode" presStyleCnt="0"/>
      <dgm:spPr/>
    </dgm:pt>
    <dgm:pt modelId="{BEC32262-E634-FF49-B126-F04B7290900F}" type="pres">
      <dgm:prSet presAssocID="{BF5F8F3E-2753-6943-847D-E58924F3C3F8}" presName="theInnerList" presStyleCnt="0"/>
      <dgm:spPr/>
    </dgm:pt>
    <dgm:pt modelId="{01D26E58-F3F5-E34A-A541-623C12760D71}" type="pres">
      <dgm:prSet presAssocID="{174083FD-0B2B-BA41-974C-C5220B387F44}" presName="childNode" presStyleLbl="node1" presStyleIdx="4" presStyleCnt="9" custLinFactY="-53639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722536-5286-C54C-A5C9-EEF5DA3FE33A}" type="pres">
      <dgm:prSet presAssocID="{174083FD-0B2B-BA41-974C-C5220B387F44}" presName="aSpace2" presStyleCnt="0"/>
      <dgm:spPr/>
    </dgm:pt>
    <dgm:pt modelId="{66BA7D0C-1ABD-8D4C-86FC-E8ADD2B3FD69}" type="pres">
      <dgm:prSet presAssocID="{52EF20BE-2C08-6C4F-B370-CB8F0840FE5E}" presName="childNode" presStyleLbl="node1" presStyleIdx="5" presStyleCnt="9" custLinFactY="-53639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30966A-5189-DF4F-96DE-FB6F326EBEF4}" type="pres">
      <dgm:prSet presAssocID="{52EF20BE-2C08-6C4F-B370-CB8F0840FE5E}" presName="aSpace2" presStyleCnt="0"/>
      <dgm:spPr/>
    </dgm:pt>
    <dgm:pt modelId="{A3838911-F09A-7243-AEEA-36F913568B03}" type="pres">
      <dgm:prSet presAssocID="{11E83875-A183-2349-8FFA-733B629CE82C}" presName="childNode" presStyleLbl="node1" presStyleIdx="6" presStyleCnt="9" custLinFactY="-53639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7EFE71-7C8F-EE44-805A-64A0F0A3E94F}" type="pres">
      <dgm:prSet presAssocID="{11E83875-A183-2349-8FFA-733B629CE82C}" presName="aSpace2" presStyleCnt="0"/>
      <dgm:spPr/>
    </dgm:pt>
    <dgm:pt modelId="{D594EFF3-7027-7246-9F88-90899BD314FE}" type="pres">
      <dgm:prSet presAssocID="{B5A71FD0-495A-D642-AA62-44091B4FAA63}" presName="childNode" presStyleLbl="node1" presStyleIdx="7" presStyleCnt="9" custLinFactY="-53639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7B7078-285E-D744-986C-AA7FAD0417EA}" type="pres">
      <dgm:prSet presAssocID="{B5A71FD0-495A-D642-AA62-44091B4FAA63}" presName="aSpace2" presStyleCnt="0"/>
      <dgm:spPr/>
    </dgm:pt>
    <dgm:pt modelId="{6102EEC1-A3E1-AB4F-BF8F-973CF62A98FA}" type="pres">
      <dgm:prSet presAssocID="{93DA22F2-C88B-B441-955F-78ABFD8B400C}" presName="childNode" presStyleLbl="node1" presStyleIdx="8" presStyleCnt="9" custLinFactY="-47657" custLinFactNeighborX="415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0C7BA86-9466-704C-BA2E-31768A1633C1}" srcId="{9CA947C7-F1D6-654B-9499-718681EEE70E}" destId="{D671E033-82C2-BD45-9FE9-4B18F4383DD9}" srcOrd="2" destOrd="0" parTransId="{BA409398-70FC-4B44-B609-DDD145E1816B}" sibTransId="{5DF09B11-3414-5A48-8E00-4F1CD9262B74}"/>
    <dgm:cxn modelId="{D6DAC8CB-EE77-1A44-805A-8C64537C85A5}" srcId="{BF5F8F3E-2753-6943-847D-E58924F3C3F8}" destId="{52EF20BE-2C08-6C4F-B370-CB8F0840FE5E}" srcOrd="1" destOrd="0" parTransId="{901EFF47-2BF7-134A-A79C-E205AE373262}" sibTransId="{60AF7CBB-7EF7-B74E-B5C4-28068EB30FAB}"/>
    <dgm:cxn modelId="{CD03A37D-454B-9349-968D-D506FEB4B201}" srcId="{2A3DADD5-895B-44FB-9982-F9DE4F842E5E}" destId="{BF5F8F3E-2753-6943-847D-E58924F3C3F8}" srcOrd="1" destOrd="0" parTransId="{D3CCE717-A6D7-DA49-B01B-CE6C1348A0D7}" sibTransId="{FC2F4073-AE82-A84B-843F-D46348B93399}"/>
    <dgm:cxn modelId="{5D8A2804-6067-4F42-9880-DB30C205DF85}" type="presOf" srcId="{FE57E72D-4D37-824C-899E-889C4F26483D}" destId="{8538E6C2-3FE1-EE4C-94BC-0C1FC470CE1C}" srcOrd="0" destOrd="0" presId="urn:microsoft.com/office/officeart/2005/8/layout/lProcess2"/>
    <dgm:cxn modelId="{0E2D5679-1EE1-9C46-BB56-1EC40A3FF6E6}" srcId="{9CA947C7-F1D6-654B-9499-718681EEE70E}" destId="{F1BA2C61-DAEB-CC4C-B6F6-0D7EE00F147B}" srcOrd="3" destOrd="0" parTransId="{1385FA75-3571-A948-93CA-A5E72D88CF07}" sibTransId="{B9F3E4A6-F930-BC43-A9D0-51C6EACD474A}"/>
    <dgm:cxn modelId="{63B7AD36-14BE-DB49-BF44-E6354BDC4795}" srcId="{2A3DADD5-895B-44FB-9982-F9DE4F842E5E}" destId="{9CA947C7-F1D6-654B-9499-718681EEE70E}" srcOrd="0" destOrd="0" parTransId="{67DEE3A4-A3C9-6140-B438-84A9B0816B06}" sibTransId="{FD8BEB62-7765-0049-A8D6-6AADB8AA31D5}"/>
    <dgm:cxn modelId="{4A6610C4-4F0E-9241-9C93-5D86DAC9E7E7}" type="presOf" srcId="{87B93CC0-6F6B-9E4A-A82C-65B59C754809}" destId="{78335AE4-DF24-AE41-A675-FCF07B1A3E70}" srcOrd="0" destOrd="0" presId="urn:microsoft.com/office/officeart/2005/8/layout/lProcess2"/>
    <dgm:cxn modelId="{6EDCB32F-7826-8C4C-BF46-70D1853DF71E}" type="presOf" srcId="{D671E033-82C2-BD45-9FE9-4B18F4383DD9}" destId="{64D77EDF-C902-104B-B74A-A9527E9A29C6}" srcOrd="0" destOrd="0" presId="urn:microsoft.com/office/officeart/2005/8/layout/lProcess2"/>
    <dgm:cxn modelId="{5A9A767F-CEB7-9942-8A3C-66FDFCED213A}" type="presOf" srcId="{F1BA2C61-DAEB-CC4C-B6F6-0D7EE00F147B}" destId="{F6A824BB-C3A0-984D-94CD-03979F9E2DED}" srcOrd="0" destOrd="0" presId="urn:microsoft.com/office/officeart/2005/8/layout/lProcess2"/>
    <dgm:cxn modelId="{FFF501D6-51C8-5645-8531-64EC9D36E823}" type="presOf" srcId="{93DA22F2-C88B-B441-955F-78ABFD8B400C}" destId="{6102EEC1-A3E1-AB4F-BF8F-973CF62A98FA}" srcOrd="0" destOrd="0" presId="urn:microsoft.com/office/officeart/2005/8/layout/lProcess2"/>
    <dgm:cxn modelId="{875D571B-8275-4246-9541-99CF239CFF17}" type="presOf" srcId="{B5A71FD0-495A-D642-AA62-44091B4FAA63}" destId="{D594EFF3-7027-7246-9F88-90899BD314FE}" srcOrd="0" destOrd="0" presId="urn:microsoft.com/office/officeart/2005/8/layout/lProcess2"/>
    <dgm:cxn modelId="{91F602A2-0134-2A4A-A036-B2FFE1C7AC94}" type="presOf" srcId="{BF5F8F3E-2753-6943-847D-E58924F3C3F8}" destId="{3CC9049A-F77E-8045-82A5-6B7A96EAC930}" srcOrd="1" destOrd="0" presId="urn:microsoft.com/office/officeart/2005/8/layout/lProcess2"/>
    <dgm:cxn modelId="{D2F7A219-FA57-8C44-A17E-D43758C606C5}" srcId="{BF5F8F3E-2753-6943-847D-E58924F3C3F8}" destId="{93DA22F2-C88B-B441-955F-78ABFD8B400C}" srcOrd="4" destOrd="0" parTransId="{3F4A298F-CD9A-974F-8FCA-719BA1D9D1F6}" sibTransId="{31A3014F-B46C-044B-AD22-95E7D0C7BE07}"/>
    <dgm:cxn modelId="{286660A8-AFF4-D54F-AB27-4FFE01671B68}" type="presOf" srcId="{9CA947C7-F1D6-654B-9499-718681EEE70E}" destId="{DB58507B-8CC9-3547-A797-157850848623}" srcOrd="1" destOrd="0" presId="urn:microsoft.com/office/officeart/2005/8/layout/lProcess2"/>
    <dgm:cxn modelId="{AC24D44D-05C2-A446-8593-FFAC595447F0}" type="presOf" srcId="{2A3DADD5-895B-44FB-9982-F9DE4F842E5E}" destId="{D65AF680-3844-4BFE-8512-481DB0A3B9B4}" srcOrd="0" destOrd="0" presId="urn:microsoft.com/office/officeart/2005/8/layout/lProcess2"/>
    <dgm:cxn modelId="{868BBA70-1801-AB49-B74B-354F1BE3A878}" type="presOf" srcId="{52EF20BE-2C08-6C4F-B370-CB8F0840FE5E}" destId="{66BA7D0C-1ABD-8D4C-86FC-E8ADD2B3FD69}" srcOrd="0" destOrd="0" presId="urn:microsoft.com/office/officeart/2005/8/layout/lProcess2"/>
    <dgm:cxn modelId="{A97D444D-9F69-404A-8321-C5D7A5CAAD7F}" srcId="{BF5F8F3E-2753-6943-847D-E58924F3C3F8}" destId="{B5A71FD0-495A-D642-AA62-44091B4FAA63}" srcOrd="3" destOrd="0" parTransId="{008F1266-EF67-694B-8504-4303FE5AAA54}" sibTransId="{16AFA5C4-3079-0C4A-BD49-17ACCD23139F}"/>
    <dgm:cxn modelId="{20DB5842-269C-9143-B457-AA8513D12817}" type="presOf" srcId="{11E83875-A183-2349-8FFA-733B629CE82C}" destId="{A3838911-F09A-7243-AEEA-36F913568B03}" srcOrd="0" destOrd="0" presId="urn:microsoft.com/office/officeart/2005/8/layout/lProcess2"/>
    <dgm:cxn modelId="{55698D65-6B67-5F47-9CCA-C6FD753FAF22}" type="presOf" srcId="{174083FD-0B2B-BA41-974C-C5220B387F44}" destId="{01D26E58-F3F5-E34A-A541-623C12760D71}" srcOrd="0" destOrd="0" presId="urn:microsoft.com/office/officeart/2005/8/layout/lProcess2"/>
    <dgm:cxn modelId="{65BF144D-5F60-7644-B526-AF0BF26E8756}" type="presOf" srcId="{BF5F8F3E-2753-6943-847D-E58924F3C3F8}" destId="{EBF59B6B-6BBA-194D-BC1C-C6BA4BD4BC47}" srcOrd="0" destOrd="0" presId="urn:microsoft.com/office/officeart/2005/8/layout/lProcess2"/>
    <dgm:cxn modelId="{45195922-BB58-3D44-8EB4-F7B00F4BF1FF}" type="presOf" srcId="{9CA947C7-F1D6-654B-9499-718681EEE70E}" destId="{7B0FCB28-F8D9-744F-A679-329D82EDD809}" srcOrd="0" destOrd="0" presId="urn:microsoft.com/office/officeart/2005/8/layout/lProcess2"/>
    <dgm:cxn modelId="{72F31CF7-538A-C748-BC24-E19E96123125}" srcId="{9CA947C7-F1D6-654B-9499-718681EEE70E}" destId="{87B93CC0-6F6B-9E4A-A82C-65B59C754809}" srcOrd="1" destOrd="0" parTransId="{BA233ABD-DC07-7946-B826-F065D0CE6DFB}" sibTransId="{3FB721C7-1C64-DA48-98E9-80B9162945E6}"/>
    <dgm:cxn modelId="{A9CD3502-DDBE-EB4F-ADB7-B7F460284F8F}" srcId="{9CA947C7-F1D6-654B-9499-718681EEE70E}" destId="{FE57E72D-4D37-824C-899E-889C4F26483D}" srcOrd="0" destOrd="0" parTransId="{197D3395-C344-D443-A27C-C658D2A11E63}" sibTransId="{069AD5AC-BA66-804A-823A-686C6A4FE16D}"/>
    <dgm:cxn modelId="{2A30F66D-8B60-634E-956A-6411EA5BCC89}" srcId="{BF5F8F3E-2753-6943-847D-E58924F3C3F8}" destId="{11E83875-A183-2349-8FFA-733B629CE82C}" srcOrd="2" destOrd="0" parTransId="{73E963B8-F8C7-F643-A3DC-F9189C363F36}" sibTransId="{3D73EEF9-A7E5-5745-A7B4-DE32B5018732}"/>
    <dgm:cxn modelId="{E8869B84-4693-4A4A-B754-03A2014F6884}" srcId="{BF5F8F3E-2753-6943-847D-E58924F3C3F8}" destId="{174083FD-0B2B-BA41-974C-C5220B387F44}" srcOrd="0" destOrd="0" parTransId="{EC9D2E2A-BD6E-A846-ABCB-AF4EE9FC869D}" sibTransId="{DE5C43FB-7A95-C14C-B299-850B26BDDC14}"/>
    <dgm:cxn modelId="{5D2F1429-B8B2-4B45-B0A1-7D203AC15077}" type="presParOf" srcId="{D65AF680-3844-4BFE-8512-481DB0A3B9B4}" destId="{0F5487B4-F43E-AF4D-97A2-4C337B3FF363}" srcOrd="0" destOrd="0" presId="urn:microsoft.com/office/officeart/2005/8/layout/lProcess2"/>
    <dgm:cxn modelId="{1E5FBF9E-47AA-5F43-9988-0EEF8D25B5AD}" type="presParOf" srcId="{0F5487B4-F43E-AF4D-97A2-4C337B3FF363}" destId="{7B0FCB28-F8D9-744F-A679-329D82EDD809}" srcOrd="0" destOrd="0" presId="urn:microsoft.com/office/officeart/2005/8/layout/lProcess2"/>
    <dgm:cxn modelId="{F8277BC7-6A0E-5A41-B34C-28712FDDE749}" type="presParOf" srcId="{0F5487B4-F43E-AF4D-97A2-4C337B3FF363}" destId="{DB58507B-8CC9-3547-A797-157850848623}" srcOrd="1" destOrd="0" presId="urn:microsoft.com/office/officeart/2005/8/layout/lProcess2"/>
    <dgm:cxn modelId="{B716A64C-D589-9A40-B63D-6C5E2968FCC5}" type="presParOf" srcId="{0F5487B4-F43E-AF4D-97A2-4C337B3FF363}" destId="{7AB40288-A62C-4A4F-8BAC-55967F364C29}" srcOrd="2" destOrd="0" presId="urn:microsoft.com/office/officeart/2005/8/layout/lProcess2"/>
    <dgm:cxn modelId="{19C2D6C6-1076-0C46-A53C-C0B64BDE6C5C}" type="presParOf" srcId="{7AB40288-A62C-4A4F-8BAC-55967F364C29}" destId="{35B1D384-B730-AB4C-AF43-168390EAC410}" srcOrd="0" destOrd="0" presId="urn:microsoft.com/office/officeart/2005/8/layout/lProcess2"/>
    <dgm:cxn modelId="{95F429E8-BFB5-0D4C-8C61-6F4DAB811263}" type="presParOf" srcId="{35B1D384-B730-AB4C-AF43-168390EAC410}" destId="{8538E6C2-3FE1-EE4C-94BC-0C1FC470CE1C}" srcOrd="0" destOrd="0" presId="urn:microsoft.com/office/officeart/2005/8/layout/lProcess2"/>
    <dgm:cxn modelId="{671B7F88-6FBF-4F43-A4F4-6BD428847025}" type="presParOf" srcId="{35B1D384-B730-AB4C-AF43-168390EAC410}" destId="{51036CE2-81EF-7D47-875D-63BC769F888E}" srcOrd="1" destOrd="0" presId="urn:microsoft.com/office/officeart/2005/8/layout/lProcess2"/>
    <dgm:cxn modelId="{014917D9-3EB0-B54A-9AD6-71C3DE90AAB1}" type="presParOf" srcId="{35B1D384-B730-AB4C-AF43-168390EAC410}" destId="{78335AE4-DF24-AE41-A675-FCF07B1A3E70}" srcOrd="2" destOrd="0" presId="urn:microsoft.com/office/officeart/2005/8/layout/lProcess2"/>
    <dgm:cxn modelId="{23223CF6-C30D-CE43-A6EE-35AF54212C2D}" type="presParOf" srcId="{35B1D384-B730-AB4C-AF43-168390EAC410}" destId="{3B851AB2-CEAA-7E4B-BD12-8DDA3B881D39}" srcOrd="3" destOrd="0" presId="urn:microsoft.com/office/officeart/2005/8/layout/lProcess2"/>
    <dgm:cxn modelId="{17590F53-39FC-6942-9908-AD30F6B80820}" type="presParOf" srcId="{35B1D384-B730-AB4C-AF43-168390EAC410}" destId="{64D77EDF-C902-104B-B74A-A9527E9A29C6}" srcOrd="4" destOrd="0" presId="urn:microsoft.com/office/officeart/2005/8/layout/lProcess2"/>
    <dgm:cxn modelId="{476D38B9-8D85-E74C-9C53-9C80784B2878}" type="presParOf" srcId="{35B1D384-B730-AB4C-AF43-168390EAC410}" destId="{9CBCE9DE-C05F-6D4A-A1A0-79225FFF2FE4}" srcOrd="5" destOrd="0" presId="urn:microsoft.com/office/officeart/2005/8/layout/lProcess2"/>
    <dgm:cxn modelId="{F3964037-E7A8-6E46-9659-9D90A1C1F7DA}" type="presParOf" srcId="{35B1D384-B730-AB4C-AF43-168390EAC410}" destId="{F6A824BB-C3A0-984D-94CD-03979F9E2DED}" srcOrd="6" destOrd="0" presId="urn:microsoft.com/office/officeart/2005/8/layout/lProcess2"/>
    <dgm:cxn modelId="{E90A3F7A-5D20-9C47-B35F-07F3DC381CA6}" type="presParOf" srcId="{D65AF680-3844-4BFE-8512-481DB0A3B9B4}" destId="{C49DF5E4-52A2-7B4A-9588-44DA61173264}" srcOrd="1" destOrd="0" presId="urn:microsoft.com/office/officeart/2005/8/layout/lProcess2"/>
    <dgm:cxn modelId="{0DD4B009-2776-DE4B-9380-7BD84AFA1D89}" type="presParOf" srcId="{D65AF680-3844-4BFE-8512-481DB0A3B9B4}" destId="{87345E98-24ED-5347-90ED-E6FE08B6FC09}" srcOrd="2" destOrd="0" presId="urn:microsoft.com/office/officeart/2005/8/layout/lProcess2"/>
    <dgm:cxn modelId="{8D0BEFD9-325E-3447-8A14-17AFA70B1F3F}" type="presParOf" srcId="{87345E98-24ED-5347-90ED-E6FE08B6FC09}" destId="{EBF59B6B-6BBA-194D-BC1C-C6BA4BD4BC47}" srcOrd="0" destOrd="0" presId="urn:microsoft.com/office/officeart/2005/8/layout/lProcess2"/>
    <dgm:cxn modelId="{6708BFCF-AD95-5B42-964E-626AA323A6FB}" type="presParOf" srcId="{87345E98-24ED-5347-90ED-E6FE08B6FC09}" destId="{3CC9049A-F77E-8045-82A5-6B7A96EAC930}" srcOrd="1" destOrd="0" presId="urn:microsoft.com/office/officeart/2005/8/layout/lProcess2"/>
    <dgm:cxn modelId="{37996A8F-8CA0-AE49-8565-4DD45F95329F}" type="presParOf" srcId="{87345E98-24ED-5347-90ED-E6FE08B6FC09}" destId="{2C3F9ACB-FEA2-9A4A-BC17-C0811301D15D}" srcOrd="2" destOrd="0" presId="urn:microsoft.com/office/officeart/2005/8/layout/lProcess2"/>
    <dgm:cxn modelId="{73BB019E-7699-0749-AB50-E9B7D0B28580}" type="presParOf" srcId="{2C3F9ACB-FEA2-9A4A-BC17-C0811301D15D}" destId="{BEC32262-E634-FF49-B126-F04B7290900F}" srcOrd="0" destOrd="0" presId="urn:microsoft.com/office/officeart/2005/8/layout/lProcess2"/>
    <dgm:cxn modelId="{F7D36EAB-1589-7E49-813B-B4C54A79D02E}" type="presParOf" srcId="{BEC32262-E634-FF49-B126-F04B7290900F}" destId="{01D26E58-F3F5-E34A-A541-623C12760D71}" srcOrd="0" destOrd="0" presId="urn:microsoft.com/office/officeart/2005/8/layout/lProcess2"/>
    <dgm:cxn modelId="{42DD4736-ED73-B04D-B4AF-674686610B12}" type="presParOf" srcId="{BEC32262-E634-FF49-B126-F04B7290900F}" destId="{1D722536-5286-C54C-A5C9-EEF5DA3FE33A}" srcOrd="1" destOrd="0" presId="urn:microsoft.com/office/officeart/2005/8/layout/lProcess2"/>
    <dgm:cxn modelId="{9CD7311A-2B0F-384F-813D-615C68E370C7}" type="presParOf" srcId="{BEC32262-E634-FF49-B126-F04B7290900F}" destId="{66BA7D0C-1ABD-8D4C-86FC-E8ADD2B3FD69}" srcOrd="2" destOrd="0" presId="urn:microsoft.com/office/officeart/2005/8/layout/lProcess2"/>
    <dgm:cxn modelId="{F26D799A-59E7-4C4B-81ED-788D04EBAC16}" type="presParOf" srcId="{BEC32262-E634-FF49-B126-F04B7290900F}" destId="{2630966A-5189-DF4F-96DE-FB6F326EBEF4}" srcOrd="3" destOrd="0" presId="urn:microsoft.com/office/officeart/2005/8/layout/lProcess2"/>
    <dgm:cxn modelId="{5ADB5C15-BF30-EA41-91B6-883DAAE0A391}" type="presParOf" srcId="{BEC32262-E634-FF49-B126-F04B7290900F}" destId="{A3838911-F09A-7243-AEEA-36F913568B03}" srcOrd="4" destOrd="0" presId="urn:microsoft.com/office/officeart/2005/8/layout/lProcess2"/>
    <dgm:cxn modelId="{66D95163-A3A1-5545-B972-A0B951734702}" type="presParOf" srcId="{BEC32262-E634-FF49-B126-F04B7290900F}" destId="{6C7EFE71-7C8F-EE44-805A-64A0F0A3E94F}" srcOrd="5" destOrd="0" presId="urn:microsoft.com/office/officeart/2005/8/layout/lProcess2"/>
    <dgm:cxn modelId="{E9EAE195-5685-7440-AD4A-AD1E35A9BF72}" type="presParOf" srcId="{BEC32262-E634-FF49-B126-F04B7290900F}" destId="{D594EFF3-7027-7246-9F88-90899BD314FE}" srcOrd="6" destOrd="0" presId="urn:microsoft.com/office/officeart/2005/8/layout/lProcess2"/>
    <dgm:cxn modelId="{69089736-CB6B-E046-B932-415B20B007BF}" type="presParOf" srcId="{BEC32262-E634-FF49-B126-F04B7290900F}" destId="{257B7078-285E-D744-986C-AA7FAD0417EA}" srcOrd="7" destOrd="0" presId="urn:microsoft.com/office/officeart/2005/8/layout/lProcess2"/>
    <dgm:cxn modelId="{52BE76BD-FFCD-734B-A592-3E3AE88AE2EF}" type="presParOf" srcId="{BEC32262-E634-FF49-B126-F04B7290900F}" destId="{6102EEC1-A3E1-AB4F-BF8F-973CF62A98FA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FAA759-1E5E-E347-9F77-2C7F6F10C87E}" type="doc">
      <dgm:prSet loTypeId="urn:microsoft.com/office/officeart/2009/layout/ReverseList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F44090A-AF52-5043-A95B-07EA8D33A718}">
      <dgm:prSet custT="1"/>
      <dgm:spPr/>
      <dgm:t>
        <a:bodyPr/>
        <a:lstStyle/>
        <a:p>
          <a:pPr rtl="0"/>
          <a:r>
            <a:rPr lang="es-ES" sz="2000" dirty="0" smtClean="0"/>
            <a:t>Responsabilidades</a:t>
          </a:r>
          <a:endParaRPr lang="es-ES" sz="2000" dirty="0"/>
        </a:p>
      </dgm:t>
    </dgm:pt>
    <dgm:pt modelId="{EF1DC274-2CDC-9B49-BDFC-C816D34B7629}" type="parTrans" cxnId="{53594B89-6FE0-0B45-9E2C-29BE84B42846}">
      <dgm:prSet/>
      <dgm:spPr/>
      <dgm:t>
        <a:bodyPr/>
        <a:lstStyle/>
        <a:p>
          <a:endParaRPr lang="es-ES"/>
        </a:p>
      </dgm:t>
    </dgm:pt>
    <dgm:pt modelId="{A7C67AA3-7720-F242-9BE2-F06EAEED6750}" type="sibTrans" cxnId="{53594B89-6FE0-0B45-9E2C-29BE84B42846}">
      <dgm:prSet/>
      <dgm:spPr/>
      <dgm:t>
        <a:bodyPr/>
        <a:lstStyle/>
        <a:p>
          <a:endParaRPr lang="es-ES"/>
        </a:p>
      </dgm:t>
    </dgm:pt>
    <dgm:pt modelId="{0A29B261-F525-944B-9F0F-AAE173EEA0B9}">
      <dgm:prSet custT="1"/>
      <dgm:spPr/>
      <dgm:t>
        <a:bodyPr/>
        <a:lstStyle/>
        <a:p>
          <a:pPr rtl="0"/>
          <a:r>
            <a:rPr lang="es-ES" sz="2000" dirty="0" smtClean="0">
              <a:solidFill>
                <a:srgbClr val="FF0000"/>
              </a:solidFill>
            </a:rPr>
            <a:t> infraestructura </a:t>
          </a:r>
          <a:r>
            <a:rPr lang="es-ES" sz="2000" dirty="0" smtClean="0"/>
            <a:t>de  TI y TIC </a:t>
          </a:r>
          <a:endParaRPr lang="es-ES" sz="2000" dirty="0"/>
        </a:p>
      </dgm:t>
    </dgm:pt>
    <dgm:pt modelId="{1443BA4D-AC66-674B-9F03-D1631A569419}" type="parTrans" cxnId="{8F31B7F6-F5BE-2F4C-81DD-A8CC1F1F5B2F}">
      <dgm:prSet/>
      <dgm:spPr/>
      <dgm:t>
        <a:bodyPr/>
        <a:lstStyle/>
        <a:p>
          <a:endParaRPr lang="es-ES"/>
        </a:p>
      </dgm:t>
    </dgm:pt>
    <dgm:pt modelId="{14E736DE-F867-AE4E-BF3F-C6F8487483CA}" type="sibTrans" cxnId="{8F31B7F6-F5BE-2F4C-81DD-A8CC1F1F5B2F}">
      <dgm:prSet/>
      <dgm:spPr/>
      <dgm:t>
        <a:bodyPr/>
        <a:lstStyle/>
        <a:p>
          <a:endParaRPr lang="es-ES"/>
        </a:p>
      </dgm:t>
    </dgm:pt>
    <dgm:pt modelId="{0B0CC8A3-A0E3-0342-BA1B-9D2A16625D0C}">
      <dgm:prSet custT="1"/>
      <dgm:spPr/>
      <dgm:t>
        <a:bodyPr/>
        <a:lstStyle/>
        <a:p>
          <a:pPr rtl="0"/>
          <a:r>
            <a:rPr lang="es-ES" sz="2000" dirty="0" smtClean="0">
              <a:solidFill>
                <a:srgbClr val="FF0000"/>
              </a:solidFill>
            </a:rPr>
            <a:t>Ciclo</a:t>
          </a:r>
          <a:r>
            <a:rPr lang="es-ES" sz="2000" dirty="0" smtClean="0"/>
            <a:t> de Gestión de información</a:t>
          </a:r>
          <a:endParaRPr lang="es-ES" sz="2000" dirty="0"/>
        </a:p>
      </dgm:t>
    </dgm:pt>
    <dgm:pt modelId="{582F5C34-9194-104E-8D2B-8048708BB2E6}" type="parTrans" cxnId="{4E35E7E5-F843-2345-9124-772ECCE3EC03}">
      <dgm:prSet/>
      <dgm:spPr/>
      <dgm:t>
        <a:bodyPr/>
        <a:lstStyle/>
        <a:p>
          <a:endParaRPr lang="es-ES"/>
        </a:p>
      </dgm:t>
    </dgm:pt>
    <dgm:pt modelId="{6C5FDAC4-2A60-B846-A9FC-2CCF24449CAA}" type="sibTrans" cxnId="{4E35E7E5-F843-2345-9124-772ECCE3EC03}">
      <dgm:prSet/>
      <dgm:spPr/>
      <dgm:t>
        <a:bodyPr/>
        <a:lstStyle/>
        <a:p>
          <a:endParaRPr lang="es-ES"/>
        </a:p>
      </dgm:t>
    </dgm:pt>
    <dgm:pt modelId="{EBA9578E-B20E-8146-A5CC-737D6526D1BB}">
      <dgm:prSet custT="1"/>
      <dgm:spPr/>
      <dgm:t>
        <a:bodyPr/>
        <a:lstStyle/>
        <a:p>
          <a:pPr rtl="0"/>
          <a:r>
            <a:rPr lang="es-ES" sz="2000" dirty="0" smtClean="0"/>
            <a:t>implementar  GEL</a:t>
          </a:r>
          <a:endParaRPr lang="es-ES" sz="2000" dirty="0"/>
        </a:p>
      </dgm:t>
    </dgm:pt>
    <dgm:pt modelId="{2EE279C5-4BAA-9F4C-818B-E57E7B6615AC}" type="parTrans" cxnId="{A629DEE7-0CB1-064E-BE06-2A61E2D883D5}">
      <dgm:prSet/>
      <dgm:spPr/>
      <dgm:t>
        <a:bodyPr/>
        <a:lstStyle/>
        <a:p>
          <a:endParaRPr lang="es-ES"/>
        </a:p>
      </dgm:t>
    </dgm:pt>
    <dgm:pt modelId="{A45E002A-88E0-3A49-A609-3B32521834E0}" type="sibTrans" cxnId="{A629DEE7-0CB1-064E-BE06-2A61E2D883D5}">
      <dgm:prSet/>
      <dgm:spPr/>
      <dgm:t>
        <a:bodyPr/>
        <a:lstStyle/>
        <a:p>
          <a:endParaRPr lang="es-ES"/>
        </a:p>
      </dgm:t>
    </dgm:pt>
    <dgm:pt modelId="{0249CFB5-8443-6F48-BF2C-7CD67A15AA2B}">
      <dgm:prSet custT="1"/>
      <dgm:spPr/>
      <dgm:t>
        <a:bodyPr/>
        <a:lstStyle/>
        <a:p>
          <a:pPr rtl="0"/>
          <a:r>
            <a:rPr lang="es-ES" sz="2000" dirty="0" smtClean="0"/>
            <a:t>actividades </a:t>
          </a:r>
          <a:r>
            <a:rPr lang="es-ES" sz="2000" dirty="0" smtClean="0">
              <a:solidFill>
                <a:srgbClr val="FF0000"/>
              </a:solidFill>
            </a:rPr>
            <a:t>operativas y tácticas</a:t>
          </a:r>
          <a:r>
            <a:rPr lang="es-ES" sz="2000" dirty="0" smtClean="0"/>
            <a:t> de las entidades</a:t>
          </a:r>
          <a:endParaRPr lang="es-ES" sz="2000" dirty="0"/>
        </a:p>
      </dgm:t>
    </dgm:pt>
    <dgm:pt modelId="{64598BF9-A174-2C47-8C45-4F83439FD94F}" type="parTrans" cxnId="{5778DB9C-9E6A-294D-A0E4-D51324B367F9}">
      <dgm:prSet/>
      <dgm:spPr/>
      <dgm:t>
        <a:bodyPr/>
        <a:lstStyle/>
        <a:p>
          <a:endParaRPr lang="es-ES"/>
        </a:p>
      </dgm:t>
    </dgm:pt>
    <dgm:pt modelId="{BD34E854-1426-1449-9393-5232F015A892}" type="sibTrans" cxnId="{5778DB9C-9E6A-294D-A0E4-D51324B367F9}">
      <dgm:prSet/>
      <dgm:spPr/>
      <dgm:t>
        <a:bodyPr/>
        <a:lstStyle/>
        <a:p>
          <a:endParaRPr lang="es-ES"/>
        </a:p>
      </dgm:t>
    </dgm:pt>
    <dgm:pt modelId="{84F3D00C-0E78-BF48-A52F-BAD4469CA41D}">
      <dgm:prSet custT="1"/>
      <dgm:spPr/>
      <dgm:t>
        <a:bodyPr/>
        <a:lstStyle/>
        <a:p>
          <a:pPr rtl="0"/>
          <a:r>
            <a:rPr lang="es-ES" sz="2000" dirty="0" smtClean="0"/>
            <a:t>Conocimientos</a:t>
          </a:r>
          <a:endParaRPr lang="es-ES" sz="2000" dirty="0"/>
        </a:p>
      </dgm:t>
    </dgm:pt>
    <dgm:pt modelId="{298ADAEF-A705-CB40-9B2F-129CAC1D7D95}" type="parTrans" cxnId="{CD1F7B6E-1F48-E847-8BDC-C7D36AEBC550}">
      <dgm:prSet/>
      <dgm:spPr/>
      <dgm:t>
        <a:bodyPr/>
        <a:lstStyle/>
        <a:p>
          <a:endParaRPr lang="es-ES"/>
        </a:p>
      </dgm:t>
    </dgm:pt>
    <dgm:pt modelId="{6B0DBEB6-D740-754E-B607-76DACA5217B6}" type="sibTrans" cxnId="{CD1F7B6E-1F48-E847-8BDC-C7D36AEBC550}">
      <dgm:prSet/>
      <dgm:spPr/>
      <dgm:t>
        <a:bodyPr/>
        <a:lstStyle/>
        <a:p>
          <a:endParaRPr lang="es-ES"/>
        </a:p>
      </dgm:t>
    </dgm:pt>
    <dgm:pt modelId="{AF598750-B4E9-2147-ABE6-BBE378ED8E2D}">
      <dgm:prSet custT="1"/>
      <dgm:spPr/>
      <dgm:t>
        <a:bodyPr/>
        <a:lstStyle/>
        <a:p>
          <a:pPr rtl="0"/>
          <a:r>
            <a:rPr lang="es-ES" sz="2000" dirty="0" smtClean="0"/>
            <a:t>Gestión de TI</a:t>
          </a:r>
          <a:endParaRPr lang="es-ES" sz="2000" dirty="0"/>
        </a:p>
      </dgm:t>
    </dgm:pt>
    <dgm:pt modelId="{C26ABC7E-1D23-3E43-9CA0-E11D13535529}" type="parTrans" cxnId="{D9ECD6A7-36A7-6940-8BE0-6194EC8F52D8}">
      <dgm:prSet/>
      <dgm:spPr/>
      <dgm:t>
        <a:bodyPr/>
        <a:lstStyle/>
        <a:p>
          <a:endParaRPr lang="es-ES"/>
        </a:p>
      </dgm:t>
    </dgm:pt>
    <dgm:pt modelId="{5B45C2A1-010B-2144-A485-253F1556FDA7}" type="sibTrans" cxnId="{D9ECD6A7-36A7-6940-8BE0-6194EC8F52D8}">
      <dgm:prSet/>
      <dgm:spPr/>
      <dgm:t>
        <a:bodyPr/>
        <a:lstStyle/>
        <a:p>
          <a:endParaRPr lang="es-ES"/>
        </a:p>
      </dgm:t>
    </dgm:pt>
    <dgm:pt modelId="{8138A2E0-8F63-0A48-BD9F-62BAA8D3378D}">
      <dgm:prSet custT="1"/>
      <dgm:spPr/>
      <dgm:t>
        <a:bodyPr/>
        <a:lstStyle/>
        <a:p>
          <a:pPr rtl="0"/>
          <a:r>
            <a:rPr lang="es-ES" sz="2000" dirty="0" smtClean="0"/>
            <a:t>Gestión Pública</a:t>
          </a:r>
          <a:endParaRPr lang="es-ES" sz="2000" dirty="0"/>
        </a:p>
      </dgm:t>
    </dgm:pt>
    <dgm:pt modelId="{F8615973-6859-4A4D-A2BF-2EC445E15451}" type="parTrans" cxnId="{A4C01ED6-94C7-F845-AEE7-6AAF1DD5C36C}">
      <dgm:prSet/>
      <dgm:spPr/>
      <dgm:t>
        <a:bodyPr/>
        <a:lstStyle/>
        <a:p>
          <a:endParaRPr lang="es-ES"/>
        </a:p>
      </dgm:t>
    </dgm:pt>
    <dgm:pt modelId="{6B6CB358-13CE-664A-B6BB-1F7ACA688BA5}" type="sibTrans" cxnId="{A4C01ED6-94C7-F845-AEE7-6AAF1DD5C36C}">
      <dgm:prSet/>
      <dgm:spPr/>
      <dgm:t>
        <a:bodyPr/>
        <a:lstStyle/>
        <a:p>
          <a:endParaRPr lang="es-ES"/>
        </a:p>
      </dgm:t>
    </dgm:pt>
    <dgm:pt modelId="{11D5A375-9941-B84F-9394-C434F99E8126}">
      <dgm:prSet/>
      <dgm:spPr/>
      <dgm:t>
        <a:bodyPr/>
        <a:lstStyle/>
        <a:p>
          <a:endParaRPr lang="es-ES"/>
        </a:p>
      </dgm:t>
    </dgm:pt>
    <dgm:pt modelId="{1665C28B-952A-E74F-8D99-ACB1315AD53B}" type="parTrans" cxnId="{A0127D4A-95CA-8641-B188-369C1D8B5EF6}">
      <dgm:prSet/>
      <dgm:spPr/>
      <dgm:t>
        <a:bodyPr/>
        <a:lstStyle/>
        <a:p>
          <a:endParaRPr lang="es-ES"/>
        </a:p>
      </dgm:t>
    </dgm:pt>
    <dgm:pt modelId="{159C1763-97D5-1740-ABEC-386388399FF6}" type="sibTrans" cxnId="{A0127D4A-95CA-8641-B188-369C1D8B5EF6}">
      <dgm:prSet/>
      <dgm:spPr/>
      <dgm:t>
        <a:bodyPr/>
        <a:lstStyle/>
        <a:p>
          <a:endParaRPr lang="es-ES"/>
        </a:p>
      </dgm:t>
    </dgm:pt>
    <dgm:pt modelId="{AC43D1AC-6BBF-B245-9401-780292280E01}">
      <dgm:prSet/>
      <dgm:spPr/>
      <dgm:t>
        <a:bodyPr/>
        <a:lstStyle/>
        <a:p>
          <a:endParaRPr lang="es-ES"/>
        </a:p>
      </dgm:t>
    </dgm:pt>
    <dgm:pt modelId="{AC269065-753B-A542-877A-EA1FD550DF02}" type="parTrans" cxnId="{4C0686FF-B8FC-1F44-A743-E31BD445F17F}">
      <dgm:prSet/>
      <dgm:spPr/>
      <dgm:t>
        <a:bodyPr/>
        <a:lstStyle/>
        <a:p>
          <a:endParaRPr lang="es-ES"/>
        </a:p>
      </dgm:t>
    </dgm:pt>
    <dgm:pt modelId="{0C9331D2-87A7-2049-9BA8-3C0EDC3FB857}" type="sibTrans" cxnId="{4C0686FF-B8FC-1F44-A743-E31BD445F17F}">
      <dgm:prSet/>
      <dgm:spPr/>
      <dgm:t>
        <a:bodyPr/>
        <a:lstStyle/>
        <a:p>
          <a:endParaRPr lang="es-ES"/>
        </a:p>
      </dgm:t>
    </dgm:pt>
    <dgm:pt modelId="{FF267EF1-7B30-804F-A80D-8F8CBE7A26EC}">
      <dgm:prSet/>
      <dgm:spPr/>
      <dgm:t>
        <a:bodyPr/>
        <a:lstStyle/>
        <a:p>
          <a:endParaRPr lang="es-ES"/>
        </a:p>
      </dgm:t>
    </dgm:pt>
    <dgm:pt modelId="{7276749D-F1E9-4242-BDFD-D848B1FC8914}" type="parTrans" cxnId="{E673AD1D-3876-E640-95A6-4D6AA24A063A}">
      <dgm:prSet/>
      <dgm:spPr/>
      <dgm:t>
        <a:bodyPr/>
        <a:lstStyle/>
        <a:p>
          <a:endParaRPr lang="es-ES"/>
        </a:p>
      </dgm:t>
    </dgm:pt>
    <dgm:pt modelId="{3180A281-06B5-4C45-9EAC-82ED62774526}" type="sibTrans" cxnId="{E673AD1D-3876-E640-95A6-4D6AA24A063A}">
      <dgm:prSet/>
      <dgm:spPr/>
      <dgm:t>
        <a:bodyPr/>
        <a:lstStyle/>
        <a:p>
          <a:endParaRPr lang="es-ES"/>
        </a:p>
      </dgm:t>
    </dgm:pt>
    <dgm:pt modelId="{242A4EC2-A489-BF46-8BE8-80FF307A1624}">
      <dgm:prSet/>
      <dgm:spPr/>
      <dgm:t>
        <a:bodyPr/>
        <a:lstStyle/>
        <a:p>
          <a:endParaRPr lang="es-ES"/>
        </a:p>
      </dgm:t>
    </dgm:pt>
    <dgm:pt modelId="{103F95B6-94C1-C84A-B888-0A25EA2D5C06}" type="parTrans" cxnId="{8D101EB1-D33E-4342-8A5E-51E6651C2234}">
      <dgm:prSet/>
      <dgm:spPr/>
      <dgm:t>
        <a:bodyPr/>
        <a:lstStyle/>
        <a:p>
          <a:endParaRPr lang="es-ES"/>
        </a:p>
      </dgm:t>
    </dgm:pt>
    <dgm:pt modelId="{27EEC7E6-F40E-954A-BCF0-B71599806CCC}" type="sibTrans" cxnId="{8D101EB1-D33E-4342-8A5E-51E6651C2234}">
      <dgm:prSet/>
      <dgm:spPr/>
      <dgm:t>
        <a:bodyPr/>
        <a:lstStyle/>
        <a:p>
          <a:endParaRPr lang="es-ES"/>
        </a:p>
      </dgm:t>
    </dgm:pt>
    <dgm:pt modelId="{BE2B91F3-C1F2-CF4A-AB77-00AE6745227E}">
      <dgm:prSet/>
      <dgm:spPr/>
      <dgm:t>
        <a:bodyPr/>
        <a:lstStyle/>
        <a:p>
          <a:pPr rtl="0"/>
          <a:endParaRPr lang="es-ES"/>
        </a:p>
      </dgm:t>
    </dgm:pt>
    <dgm:pt modelId="{342BD730-B3DF-8E4D-A7C9-A8AADE8ECD61}" type="parTrans" cxnId="{EAC89AE6-6970-7C40-8BBD-1347B1A896EC}">
      <dgm:prSet/>
      <dgm:spPr/>
      <dgm:t>
        <a:bodyPr/>
        <a:lstStyle/>
        <a:p>
          <a:endParaRPr lang="es-ES"/>
        </a:p>
      </dgm:t>
    </dgm:pt>
    <dgm:pt modelId="{B86D9589-5555-9548-A279-57FA3301A5F9}" type="sibTrans" cxnId="{EAC89AE6-6970-7C40-8BBD-1347B1A896EC}">
      <dgm:prSet/>
      <dgm:spPr/>
      <dgm:t>
        <a:bodyPr/>
        <a:lstStyle/>
        <a:p>
          <a:endParaRPr lang="es-ES"/>
        </a:p>
      </dgm:t>
    </dgm:pt>
    <dgm:pt modelId="{60BD86BF-BA7D-1C4F-8E24-C48EF8AC88A9}">
      <dgm:prSet custT="1"/>
      <dgm:spPr/>
      <dgm:t>
        <a:bodyPr/>
        <a:lstStyle/>
        <a:p>
          <a:endParaRPr lang="es-ES"/>
        </a:p>
      </dgm:t>
    </dgm:pt>
    <dgm:pt modelId="{7CD499B0-74F3-9645-98A4-25162470E9A7}" type="parTrans" cxnId="{928CCBD6-2806-2E4A-B02D-A3A8EDAEDA83}">
      <dgm:prSet/>
      <dgm:spPr/>
      <dgm:t>
        <a:bodyPr/>
        <a:lstStyle/>
        <a:p>
          <a:endParaRPr lang="es-ES"/>
        </a:p>
      </dgm:t>
    </dgm:pt>
    <dgm:pt modelId="{AFC57A9B-9BD3-C24F-9C8D-CF35E51848E5}" type="sibTrans" cxnId="{928CCBD6-2806-2E4A-B02D-A3A8EDAEDA83}">
      <dgm:prSet/>
      <dgm:spPr/>
      <dgm:t>
        <a:bodyPr/>
        <a:lstStyle/>
        <a:p>
          <a:endParaRPr lang="es-ES"/>
        </a:p>
      </dgm:t>
    </dgm:pt>
    <dgm:pt modelId="{7F6BA445-2437-0146-AC3C-EB13DA9916FC}">
      <dgm:prSet custT="1"/>
      <dgm:spPr/>
      <dgm:t>
        <a:bodyPr/>
        <a:lstStyle/>
        <a:p>
          <a:endParaRPr lang="es-ES"/>
        </a:p>
      </dgm:t>
    </dgm:pt>
    <dgm:pt modelId="{C929C2A2-BBCC-064B-8101-10FD2C90CA96}" type="parTrans" cxnId="{AE412180-DB44-2641-AF5B-91ED35CE98F9}">
      <dgm:prSet/>
      <dgm:spPr/>
      <dgm:t>
        <a:bodyPr/>
        <a:lstStyle/>
        <a:p>
          <a:endParaRPr lang="es-ES"/>
        </a:p>
      </dgm:t>
    </dgm:pt>
    <dgm:pt modelId="{28C75ABA-501D-6E40-A6BC-AE46706BECD6}" type="sibTrans" cxnId="{AE412180-DB44-2641-AF5B-91ED35CE98F9}">
      <dgm:prSet/>
      <dgm:spPr/>
      <dgm:t>
        <a:bodyPr/>
        <a:lstStyle/>
        <a:p>
          <a:endParaRPr lang="es-ES"/>
        </a:p>
      </dgm:t>
    </dgm:pt>
    <dgm:pt modelId="{88B8A0A2-68C9-7E4E-9C4D-49910C425B6B}">
      <dgm:prSet custT="1"/>
      <dgm:spPr/>
      <dgm:t>
        <a:bodyPr/>
        <a:lstStyle/>
        <a:p>
          <a:endParaRPr lang="es-ES"/>
        </a:p>
      </dgm:t>
    </dgm:pt>
    <dgm:pt modelId="{78DEEB34-C76B-DD41-832D-2451B8DC909A}" type="parTrans" cxnId="{3A7EC8EB-8006-EB43-A5EF-07548BFDC7A7}">
      <dgm:prSet/>
      <dgm:spPr/>
      <dgm:t>
        <a:bodyPr/>
        <a:lstStyle/>
        <a:p>
          <a:endParaRPr lang="es-ES"/>
        </a:p>
      </dgm:t>
    </dgm:pt>
    <dgm:pt modelId="{8EBDE9FB-8019-C84E-9A21-3EFDC216226B}" type="sibTrans" cxnId="{3A7EC8EB-8006-EB43-A5EF-07548BFDC7A7}">
      <dgm:prSet/>
      <dgm:spPr/>
      <dgm:t>
        <a:bodyPr/>
        <a:lstStyle/>
        <a:p>
          <a:endParaRPr lang="es-ES"/>
        </a:p>
      </dgm:t>
    </dgm:pt>
    <dgm:pt modelId="{9F4098DA-F1FA-3645-9BAD-62DD019F535A}">
      <dgm:prSet custT="1"/>
      <dgm:spPr/>
      <dgm:t>
        <a:bodyPr/>
        <a:lstStyle/>
        <a:p>
          <a:endParaRPr lang="es-ES"/>
        </a:p>
      </dgm:t>
    </dgm:pt>
    <dgm:pt modelId="{DA03CD92-668C-9644-B543-ADB5E528481B}" type="parTrans" cxnId="{AFDCE254-DC22-1F42-9AB6-628D531A588B}">
      <dgm:prSet/>
      <dgm:spPr/>
      <dgm:t>
        <a:bodyPr/>
        <a:lstStyle/>
        <a:p>
          <a:endParaRPr lang="es-ES"/>
        </a:p>
      </dgm:t>
    </dgm:pt>
    <dgm:pt modelId="{B350C255-024C-6C49-95EA-D7F0C614AE28}" type="sibTrans" cxnId="{AFDCE254-DC22-1F42-9AB6-628D531A588B}">
      <dgm:prSet/>
      <dgm:spPr/>
      <dgm:t>
        <a:bodyPr/>
        <a:lstStyle/>
        <a:p>
          <a:endParaRPr lang="es-ES"/>
        </a:p>
      </dgm:t>
    </dgm:pt>
    <dgm:pt modelId="{F5694DD6-A371-8340-BBE9-271F8D5CDFCD}">
      <dgm:prSet custT="1"/>
      <dgm:spPr/>
      <dgm:t>
        <a:bodyPr/>
        <a:lstStyle/>
        <a:p>
          <a:pPr rtl="0"/>
          <a:r>
            <a:rPr lang="es-ES" sz="2000" dirty="0" smtClean="0"/>
            <a:t>Gestión de proyectos</a:t>
          </a:r>
          <a:endParaRPr lang="es-ES" sz="2000" dirty="0"/>
        </a:p>
      </dgm:t>
    </dgm:pt>
    <dgm:pt modelId="{73A12C75-7FD5-FC45-8B22-C7E4D0D7385B}" type="parTrans" cxnId="{95F2A4D8-B14F-944A-A19B-3FE2E676E6E2}">
      <dgm:prSet/>
      <dgm:spPr/>
      <dgm:t>
        <a:bodyPr/>
        <a:lstStyle/>
        <a:p>
          <a:endParaRPr lang="es-ES"/>
        </a:p>
      </dgm:t>
    </dgm:pt>
    <dgm:pt modelId="{B11D9BA0-E192-104A-AED7-DD8814353E72}" type="sibTrans" cxnId="{95F2A4D8-B14F-944A-A19B-3FE2E676E6E2}">
      <dgm:prSet/>
      <dgm:spPr/>
      <dgm:t>
        <a:bodyPr/>
        <a:lstStyle/>
        <a:p>
          <a:endParaRPr lang="es-ES"/>
        </a:p>
      </dgm:t>
    </dgm:pt>
    <dgm:pt modelId="{DA11E0BA-8E6F-6546-8289-C16A07D052CA}">
      <dgm:prSet custT="1"/>
      <dgm:spPr/>
      <dgm:t>
        <a:bodyPr/>
        <a:lstStyle/>
        <a:p>
          <a:pPr rtl="0"/>
          <a:r>
            <a:rPr lang="es-ES" sz="2000" dirty="0" smtClean="0"/>
            <a:t>Gestión de Información</a:t>
          </a:r>
          <a:endParaRPr lang="es-ES" sz="2000" dirty="0"/>
        </a:p>
      </dgm:t>
    </dgm:pt>
    <dgm:pt modelId="{820AB86C-EDE9-244D-8AEB-219957F60A40}" type="parTrans" cxnId="{5FBE28D6-D49C-EA46-A593-7FCE7AC88B46}">
      <dgm:prSet/>
      <dgm:spPr/>
      <dgm:t>
        <a:bodyPr/>
        <a:lstStyle/>
        <a:p>
          <a:endParaRPr lang="es-ES"/>
        </a:p>
      </dgm:t>
    </dgm:pt>
    <dgm:pt modelId="{F5C2897D-743F-BA45-9C77-F27841ED3490}" type="sibTrans" cxnId="{5FBE28D6-D49C-EA46-A593-7FCE7AC88B46}">
      <dgm:prSet/>
      <dgm:spPr/>
      <dgm:t>
        <a:bodyPr/>
        <a:lstStyle/>
        <a:p>
          <a:endParaRPr lang="es-ES"/>
        </a:p>
      </dgm:t>
    </dgm:pt>
    <dgm:pt modelId="{CFD3E604-B05A-B24B-9B3C-22ABD2E26162}" type="pres">
      <dgm:prSet presAssocID="{C5FAA759-1E5E-E347-9F77-2C7F6F10C87E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318CD365-13E0-A740-AE81-A4D5008EDB48}" type="pres">
      <dgm:prSet presAssocID="{C5FAA759-1E5E-E347-9F77-2C7F6F10C87E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5F01A8-EFE2-4342-B65A-F060F7F9C318}" type="pres">
      <dgm:prSet presAssocID="{C5FAA759-1E5E-E347-9F77-2C7F6F10C87E}" presName="LeftNode" presStyleLbl="bgImgPlace1" presStyleIdx="0" presStyleCnt="2" custScaleX="113742">
        <dgm:presLayoutVars>
          <dgm:chMax val="2"/>
          <dgm:chPref val="2"/>
        </dgm:presLayoutVars>
      </dgm:prSet>
      <dgm:spPr/>
      <dgm:t>
        <a:bodyPr/>
        <a:lstStyle/>
        <a:p>
          <a:endParaRPr lang="es-ES"/>
        </a:p>
      </dgm:t>
    </dgm:pt>
    <dgm:pt modelId="{D0F529FC-CA06-ED47-8A2A-D4FF8216CB49}" type="pres">
      <dgm:prSet presAssocID="{C5FAA759-1E5E-E347-9F77-2C7F6F10C87E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E0513C-9518-0E45-B140-6070916C3782}" type="pres">
      <dgm:prSet presAssocID="{C5FAA759-1E5E-E347-9F77-2C7F6F10C87E}" presName="RightNode" presStyleLbl="bgImgPlace1" presStyleIdx="1" presStyleCnt="2" custScaleX="11374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B22CBD68-F739-4D41-8DCD-6C2F1CD80D41}" type="pres">
      <dgm:prSet presAssocID="{C5FAA759-1E5E-E347-9F77-2C7F6F10C87E}" presName="TopArrow" presStyleLbl="node1" presStyleIdx="0" presStyleCnt="2" custLinFactNeighborY="-5805"/>
      <dgm:spPr/>
    </dgm:pt>
    <dgm:pt modelId="{2961C9E4-1716-3F44-846E-107AA2246FBE}" type="pres">
      <dgm:prSet presAssocID="{C5FAA759-1E5E-E347-9F77-2C7F6F10C87E}" presName="BottomArrow" presStyleLbl="node1" presStyleIdx="1" presStyleCnt="2"/>
      <dgm:spPr/>
    </dgm:pt>
  </dgm:ptLst>
  <dgm:cxnLst>
    <dgm:cxn modelId="{A629DEE7-0CB1-064E-BE06-2A61E2D883D5}" srcId="{1F44090A-AF52-5043-A95B-07EA8D33A718}" destId="{EBA9578E-B20E-8146-A5CC-737D6526D1BB}" srcOrd="2" destOrd="0" parTransId="{2EE279C5-4BAA-9F4C-818B-E57E7B6615AC}" sibTransId="{A45E002A-88E0-3A49-A609-3B32521834E0}"/>
    <dgm:cxn modelId="{E05AD0EA-7075-7440-8021-2F0E212A8171}" type="presOf" srcId="{1F44090A-AF52-5043-A95B-07EA8D33A718}" destId="{318CD365-13E0-A740-AE81-A4D5008EDB48}" srcOrd="0" destOrd="0" presId="urn:microsoft.com/office/officeart/2009/layout/ReverseList"/>
    <dgm:cxn modelId="{4E35E7E5-F843-2345-9124-772ECCE3EC03}" srcId="{1F44090A-AF52-5043-A95B-07EA8D33A718}" destId="{0B0CC8A3-A0E3-0342-BA1B-9D2A16625D0C}" srcOrd="1" destOrd="0" parTransId="{582F5C34-9194-104E-8D2B-8048708BB2E6}" sibTransId="{6C5FDAC4-2A60-B846-A9FC-2CCF24449CAA}"/>
    <dgm:cxn modelId="{70AE9B61-2D85-7249-BD68-0C852FFFFD79}" type="presOf" srcId="{AF598750-B4E9-2147-ABE6-BBE378ED8E2D}" destId="{20E0513C-9518-0E45-B140-6070916C3782}" srcOrd="1" destOrd="2" presId="urn:microsoft.com/office/officeart/2009/layout/ReverseList"/>
    <dgm:cxn modelId="{4C0686FF-B8FC-1F44-A743-E31BD445F17F}" srcId="{11D5A375-9941-B84F-9394-C434F99E8126}" destId="{AC43D1AC-6BBF-B245-9401-780292280E01}" srcOrd="0" destOrd="0" parTransId="{AC269065-753B-A542-877A-EA1FD550DF02}" sibTransId="{0C9331D2-87A7-2049-9BA8-3C0EDC3FB857}"/>
    <dgm:cxn modelId="{93ADDCAF-50CA-F94B-944D-9EC966ECA841}" type="presOf" srcId="{0A29B261-F525-944B-9F0F-AAE173EEA0B9}" destId="{DE5F01A8-EFE2-4342-B65A-F060F7F9C318}" srcOrd="1" destOrd="1" presId="urn:microsoft.com/office/officeart/2009/layout/ReverseList"/>
    <dgm:cxn modelId="{EAC89AE6-6970-7C40-8BBD-1347B1A896EC}" srcId="{C5FAA759-1E5E-E347-9F77-2C7F6F10C87E}" destId="{BE2B91F3-C1F2-CF4A-AB77-00AE6745227E}" srcOrd="4" destOrd="0" parTransId="{342BD730-B3DF-8E4D-A7C9-A8AADE8ECD61}" sibTransId="{B86D9589-5555-9548-A279-57FA3301A5F9}"/>
    <dgm:cxn modelId="{B8E12614-7534-1B44-A398-F8EAE0C639E8}" type="presOf" srcId="{DA11E0BA-8E6F-6546-8289-C16A07D052CA}" destId="{D0F529FC-CA06-ED47-8A2A-D4FF8216CB49}" srcOrd="0" destOrd="1" presId="urn:microsoft.com/office/officeart/2009/layout/ReverseList"/>
    <dgm:cxn modelId="{A7D2E435-0DF4-0E4B-946F-8952511766C2}" type="presOf" srcId="{0249CFB5-8443-6F48-BF2C-7CD67A15AA2B}" destId="{318CD365-13E0-A740-AE81-A4D5008EDB48}" srcOrd="0" destOrd="4" presId="urn:microsoft.com/office/officeart/2009/layout/ReverseList"/>
    <dgm:cxn modelId="{3A7EC8EB-8006-EB43-A5EF-07548BFDC7A7}" srcId="{9F4098DA-F1FA-3645-9BAD-62DD019F535A}" destId="{88B8A0A2-68C9-7E4E-9C4D-49910C425B6B}" srcOrd="2" destOrd="0" parTransId="{78DEEB34-C76B-DD41-832D-2451B8DC909A}" sibTransId="{8EBDE9FB-8019-C84E-9A21-3EFDC216226B}"/>
    <dgm:cxn modelId="{928CCBD6-2806-2E4A-B02D-A3A8EDAEDA83}" srcId="{9F4098DA-F1FA-3645-9BAD-62DD019F535A}" destId="{60BD86BF-BA7D-1C4F-8E24-C48EF8AC88A9}" srcOrd="0" destOrd="0" parTransId="{7CD499B0-74F3-9645-98A4-25162470E9A7}" sibTransId="{AFC57A9B-9BD3-C24F-9C8D-CF35E51848E5}"/>
    <dgm:cxn modelId="{8F31B7F6-F5BE-2F4C-81DD-A8CC1F1F5B2F}" srcId="{1F44090A-AF52-5043-A95B-07EA8D33A718}" destId="{0A29B261-F525-944B-9F0F-AAE173EEA0B9}" srcOrd="0" destOrd="0" parTransId="{1443BA4D-AC66-674B-9F03-D1631A569419}" sibTransId="{14E736DE-F867-AE4E-BF3F-C6F8487483CA}"/>
    <dgm:cxn modelId="{B6257096-221A-5542-A5E3-1F3160F54677}" type="presOf" srcId="{EBA9578E-B20E-8146-A5CC-737D6526D1BB}" destId="{318CD365-13E0-A740-AE81-A4D5008EDB48}" srcOrd="0" destOrd="3" presId="urn:microsoft.com/office/officeart/2009/layout/ReverseList"/>
    <dgm:cxn modelId="{D9ECD6A7-36A7-6940-8BE0-6194EC8F52D8}" srcId="{84F3D00C-0E78-BF48-A52F-BAD4469CA41D}" destId="{AF598750-B4E9-2147-ABE6-BBE378ED8E2D}" srcOrd="1" destOrd="0" parTransId="{C26ABC7E-1D23-3E43-9CA0-E11D13535529}" sibTransId="{5B45C2A1-010B-2144-A485-253F1556FDA7}"/>
    <dgm:cxn modelId="{8B3C5882-7313-5B44-8C9B-F4899723B492}" type="presOf" srcId="{0B0CC8A3-A0E3-0342-BA1B-9D2A16625D0C}" destId="{318CD365-13E0-A740-AE81-A4D5008EDB48}" srcOrd="0" destOrd="2" presId="urn:microsoft.com/office/officeart/2009/layout/ReverseList"/>
    <dgm:cxn modelId="{A0127D4A-95CA-8641-B188-369C1D8B5EF6}" srcId="{C5FAA759-1E5E-E347-9F77-2C7F6F10C87E}" destId="{11D5A375-9941-B84F-9394-C434F99E8126}" srcOrd="3" destOrd="0" parTransId="{1665C28B-952A-E74F-8D99-ACB1315AD53B}" sibTransId="{159C1763-97D5-1740-ABEC-386388399FF6}"/>
    <dgm:cxn modelId="{79134082-6EC3-DB48-B75A-1D4333A05790}" type="presOf" srcId="{C5FAA759-1E5E-E347-9F77-2C7F6F10C87E}" destId="{CFD3E604-B05A-B24B-9B3C-22ABD2E26162}" srcOrd="0" destOrd="0" presId="urn:microsoft.com/office/officeart/2009/layout/ReverseList"/>
    <dgm:cxn modelId="{A4C01ED6-94C7-F845-AEE7-6AAF1DD5C36C}" srcId="{84F3D00C-0E78-BF48-A52F-BAD4469CA41D}" destId="{8138A2E0-8F63-0A48-BD9F-62BAA8D3378D}" srcOrd="2" destOrd="0" parTransId="{F8615973-6859-4A4D-A2BF-2EC445E15451}" sibTransId="{6B6CB358-13CE-664A-B6BB-1F7ACA688BA5}"/>
    <dgm:cxn modelId="{95F2A4D8-B14F-944A-A19B-3FE2E676E6E2}" srcId="{84F3D00C-0E78-BF48-A52F-BAD4469CA41D}" destId="{F5694DD6-A371-8340-BBE9-271F8D5CDFCD}" srcOrd="3" destOrd="0" parTransId="{73A12C75-7FD5-FC45-8B22-C7E4D0D7385B}" sibTransId="{B11D9BA0-E192-104A-AED7-DD8814353E72}"/>
    <dgm:cxn modelId="{AFDCE254-DC22-1F42-9AB6-628D531A588B}" srcId="{C5FAA759-1E5E-E347-9F77-2C7F6F10C87E}" destId="{9F4098DA-F1FA-3645-9BAD-62DD019F535A}" srcOrd="2" destOrd="0" parTransId="{DA03CD92-668C-9644-B543-ADB5E528481B}" sibTransId="{B350C255-024C-6C49-95EA-D7F0C614AE28}"/>
    <dgm:cxn modelId="{E55B9FA2-69E2-6C4C-A62E-FADC9A232657}" type="presOf" srcId="{8138A2E0-8F63-0A48-BD9F-62BAA8D3378D}" destId="{D0F529FC-CA06-ED47-8A2A-D4FF8216CB49}" srcOrd="0" destOrd="3" presId="urn:microsoft.com/office/officeart/2009/layout/ReverseList"/>
    <dgm:cxn modelId="{301138BC-B74A-FA4D-BA9A-04D404F59798}" type="presOf" srcId="{AF598750-B4E9-2147-ABE6-BBE378ED8E2D}" destId="{D0F529FC-CA06-ED47-8A2A-D4FF8216CB49}" srcOrd="0" destOrd="2" presId="urn:microsoft.com/office/officeart/2009/layout/ReverseList"/>
    <dgm:cxn modelId="{47CCB6BE-6E0E-1C41-9521-315DFCE4F4CB}" type="presOf" srcId="{F5694DD6-A371-8340-BBE9-271F8D5CDFCD}" destId="{D0F529FC-CA06-ED47-8A2A-D4FF8216CB49}" srcOrd="0" destOrd="4" presId="urn:microsoft.com/office/officeart/2009/layout/ReverseList"/>
    <dgm:cxn modelId="{8D101EB1-D33E-4342-8A5E-51E6651C2234}" srcId="{11D5A375-9941-B84F-9394-C434F99E8126}" destId="{242A4EC2-A489-BF46-8BE8-80FF307A1624}" srcOrd="2" destOrd="0" parTransId="{103F95B6-94C1-C84A-B888-0A25EA2D5C06}" sibTransId="{27EEC7E6-F40E-954A-BCF0-B71599806CCC}"/>
    <dgm:cxn modelId="{F9554655-5409-FE42-A78A-C2918A42B4DB}" type="presOf" srcId="{EBA9578E-B20E-8146-A5CC-737D6526D1BB}" destId="{DE5F01A8-EFE2-4342-B65A-F060F7F9C318}" srcOrd="1" destOrd="3" presId="urn:microsoft.com/office/officeart/2009/layout/ReverseList"/>
    <dgm:cxn modelId="{EEA8E5F1-F697-8A45-B64C-1881E59F02FC}" type="presOf" srcId="{84F3D00C-0E78-BF48-A52F-BAD4469CA41D}" destId="{D0F529FC-CA06-ED47-8A2A-D4FF8216CB49}" srcOrd="0" destOrd="0" presId="urn:microsoft.com/office/officeart/2009/layout/ReverseList"/>
    <dgm:cxn modelId="{1139E104-0221-374C-BC68-127DC68C88B4}" type="presOf" srcId="{1F44090A-AF52-5043-A95B-07EA8D33A718}" destId="{DE5F01A8-EFE2-4342-B65A-F060F7F9C318}" srcOrd="1" destOrd="0" presId="urn:microsoft.com/office/officeart/2009/layout/ReverseList"/>
    <dgm:cxn modelId="{631A5E7B-BA91-4E4B-BDF6-4809BCE83CC3}" type="presOf" srcId="{8138A2E0-8F63-0A48-BD9F-62BAA8D3378D}" destId="{20E0513C-9518-0E45-B140-6070916C3782}" srcOrd="1" destOrd="3" presId="urn:microsoft.com/office/officeart/2009/layout/ReverseList"/>
    <dgm:cxn modelId="{59C5B971-A9C8-4647-ADC7-6B6E8A63EF80}" type="presOf" srcId="{0A29B261-F525-944B-9F0F-AAE173EEA0B9}" destId="{318CD365-13E0-A740-AE81-A4D5008EDB48}" srcOrd="0" destOrd="1" presId="urn:microsoft.com/office/officeart/2009/layout/ReverseList"/>
    <dgm:cxn modelId="{AE412180-DB44-2641-AF5B-91ED35CE98F9}" srcId="{9F4098DA-F1FA-3645-9BAD-62DD019F535A}" destId="{7F6BA445-2437-0146-AC3C-EB13DA9916FC}" srcOrd="1" destOrd="0" parTransId="{C929C2A2-BBCC-064B-8101-10FD2C90CA96}" sibTransId="{28C75ABA-501D-6E40-A6BC-AE46706BECD6}"/>
    <dgm:cxn modelId="{35FBEA93-57AD-E345-B361-C0D44D3F2F5D}" type="presOf" srcId="{0B0CC8A3-A0E3-0342-BA1B-9D2A16625D0C}" destId="{DE5F01A8-EFE2-4342-B65A-F060F7F9C318}" srcOrd="1" destOrd="2" presId="urn:microsoft.com/office/officeart/2009/layout/ReverseList"/>
    <dgm:cxn modelId="{DE8DD994-3860-064E-9F5E-7266DF5F6D44}" type="presOf" srcId="{0249CFB5-8443-6F48-BF2C-7CD67A15AA2B}" destId="{DE5F01A8-EFE2-4342-B65A-F060F7F9C318}" srcOrd="1" destOrd="4" presId="urn:microsoft.com/office/officeart/2009/layout/ReverseList"/>
    <dgm:cxn modelId="{CD1F7B6E-1F48-E847-8BDC-C7D36AEBC550}" srcId="{C5FAA759-1E5E-E347-9F77-2C7F6F10C87E}" destId="{84F3D00C-0E78-BF48-A52F-BAD4469CA41D}" srcOrd="1" destOrd="0" parTransId="{298ADAEF-A705-CB40-9B2F-129CAC1D7D95}" sibTransId="{6B0DBEB6-D740-754E-B607-76DACA5217B6}"/>
    <dgm:cxn modelId="{B941B636-6497-414C-9EFB-FA7CEE0BD93C}" type="presOf" srcId="{84F3D00C-0E78-BF48-A52F-BAD4469CA41D}" destId="{20E0513C-9518-0E45-B140-6070916C3782}" srcOrd="1" destOrd="0" presId="urn:microsoft.com/office/officeart/2009/layout/ReverseList"/>
    <dgm:cxn modelId="{5FBE28D6-D49C-EA46-A593-7FCE7AC88B46}" srcId="{84F3D00C-0E78-BF48-A52F-BAD4469CA41D}" destId="{DA11E0BA-8E6F-6546-8289-C16A07D052CA}" srcOrd="0" destOrd="0" parTransId="{820AB86C-EDE9-244D-8AEB-219957F60A40}" sibTransId="{F5C2897D-743F-BA45-9C77-F27841ED3490}"/>
    <dgm:cxn modelId="{5C13B019-7364-D641-A24F-8EA3177509A4}" type="presOf" srcId="{DA11E0BA-8E6F-6546-8289-C16A07D052CA}" destId="{20E0513C-9518-0E45-B140-6070916C3782}" srcOrd="1" destOrd="1" presId="urn:microsoft.com/office/officeart/2009/layout/ReverseList"/>
    <dgm:cxn modelId="{53594B89-6FE0-0B45-9E2C-29BE84B42846}" srcId="{C5FAA759-1E5E-E347-9F77-2C7F6F10C87E}" destId="{1F44090A-AF52-5043-A95B-07EA8D33A718}" srcOrd="0" destOrd="0" parTransId="{EF1DC274-2CDC-9B49-BDFC-C816D34B7629}" sibTransId="{A7C67AA3-7720-F242-9BE2-F06EAEED6750}"/>
    <dgm:cxn modelId="{E673AD1D-3876-E640-95A6-4D6AA24A063A}" srcId="{11D5A375-9941-B84F-9394-C434F99E8126}" destId="{FF267EF1-7B30-804F-A80D-8F8CBE7A26EC}" srcOrd="1" destOrd="0" parTransId="{7276749D-F1E9-4242-BDFD-D848B1FC8914}" sibTransId="{3180A281-06B5-4C45-9EAC-82ED62774526}"/>
    <dgm:cxn modelId="{5778DB9C-9E6A-294D-A0E4-D51324B367F9}" srcId="{1F44090A-AF52-5043-A95B-07EA8D33A718}" destId="{0249CFB5-8443-6F48-BF2C-7CD67A15AA2B}" srcOrd="3" destOrd="0" parTransId="{64598BF9-A174-2C47-8C45-4F83439FD94F}" sibTransId="{BD34E854-1426-1449-9393-5232F015A892}"/>
    <dgm:cxn modelId="{D52C7A9E-4A30-AF4A-A569-331A55F73AAB}" type="presOf" srcId="{F5694DD6-A371-8340-BBE9-271F8D5CDFCD}" destId="{20E0513C-9518-0E45-B140-6070916C3782}" srcOrd="1" destOrd="4" presId="urn:microsoft.com/office/officeart/2009/layout/ReverseList"/>
    <dgm:cxn modelId="{A7806E0D-113F-3248-964D-613D85C6C4F8}" type="presParOf" srcId="{CFD3E604-B05A-B24B-9B3C-22ABD2E26162}" destId="{318CD365-13E0-A740-AE81-A4D5008EDB48}" srcOrd="0" destOrd="0" presId="urn:microsoft.com/office/officeart/2009/layout/ReverseList"/>
    <dgm:cxn modelId="{E730492F-90B5-AF4A-9DD5-2B2E2ED327FB}" type="presParOf" srcId="{CFD3E604-B05A-B24B-9B3C-22ABD2E26162}" destId="{DE5F01A8-EFE2-4342-B65A-F060F7F9C318}" srcOrd="1" destOrd="0" presId="urn:microsoft.com/office/officeart/2009/layout/ReverseList"/>
    <dgm:cxn modelId="{405200B9-FF9C-E841-B840-9D2BA2EF1B38}" type="presParOf" srcId="{CFD3E604-B05A-B24B-9B3C-22ABD2E26162}" destId="{D0F529FC-CA06-ED47-8A2A-D4FF8216CB49}" srcOrd="2" destOrd="0" presId="urn:microsoft.com/office/officeart/2009/layout/ReverseList"/>
    <dgm:cxn modelId="{3EBF6437-06B1-1340-88FA-59B37D6EE2B7}" type="presParOf" srcId="{CFD3E604-B05A-B24B-9B3C-22ABD2E26162}" destId="{20E0513C-9518-0E45-B140-6070916C3782}" srcOrd="3" destOrd="0" presId="urn:microsoft.com/office/officeart/2009/layout/ReverseList"/>
    <dgm:cxn modelId="{836B68DE-4286-7847-B572-7A8C5759C029}" type="presParOf" srcId="{CFD3E604-B05A-B24B-9B3C-22ABD2E26162}" destId="{B22CBD68-F739-4D41-8DCD-6C2F1CD80D41}" srcOrd="4" destOrd="0" presId="urn:microsoft.com/office/officeart/2009/layout/ReverseList"/>
    <dgm:cxn modelId="{5F3671EC-A4D4-FB40-B41C-D3C43A6C4A63}" type="presParOf" srcId="{CFD3E604-B05A-B24B-9B3C-22ABD2E26162}" destId="{2961C9E4-1716-3F44-846E-107AA2246FBE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793F96-0676-D646-86CE-800B92FD7D47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324EFF6-787A-E044-9779-BC30295D6462}">
      <dgm:prSet/>
      <dgm:spPr/>
      <dgm:t>
        <a:bodyPr/>
        <a:lstStyle/>
        <a:p>
          <a:pPr rtl="0"/>
          <a:r>
            <a:rPr lang="es-ES" b="1" smtClean="0"/>
            <a:t>Diseño de la función CIO</a:t>
          </a:r>
          <a:endParaRPr lang="es-ES"/>
        </a:p>
      </dgm:t>
    </dgm:pt>
    <dgm:pt modelId="{BBA3B63E-227D-8348-9424-C2C4078CAEC0}" type="parTrans" cxnId="{131D8AC3-51DD-474F-B5E9-E2BA8F7E1314}">
      <dgm:prSet/>
      <dgm:spPr/>
      <dgm:t>
        <a:bodyPr/>
        <a:lstStyle/>
        <a:p>
          <a:endParaRPr lang="es-ES"/>
        </a:p>
      </dgm:t>
    </dgm:pt>
    <dgm:pt modelId="{9E9184A6-9E66-AF4E-A33D-C1357644B335}" type="sibTrans" cxnId="{131D8AC3-51DD-474F-B5E9-E2BA8F7E1314}">
      <dgm:prSet/>
      <dgm:spPr/>
      <dgm:t>
        <a:bodyPr/>
        <a:lstStyle/>
        <a:p>
          <a:endParaRPr lang="es-ES"/>
        </a:p>
      </dgm:t>
    </dgm:pt>
    <dgm:pt modelId="{FBC7D8FD-96E4-AE4D-AEE1-E2ADDAFF0239}">
      <dgm:prSet/>
      <dgm:spPr/>
      <dgm:t>
        <a:bodyPr/>
        <a:lstStyle/>
        <a:p>
          <a:pPr rtl="0"/>
          <a:r>
            <a:rPr lang="es-ES" dirty="0" smtClean="0"/>
            <a:t>Resultados de Diagnóstico</a:t>
          </a:r>
          <a:endParaRPr lang="es-ES" dirty="0"/>
        </a:p>
      </dgm:t>
    </dgm:pt>
    <dgm:pt modelId="{3CA0B929-BA1C-D245-8CFE-33A78C337F1F}" type="parTrans" cxnId="{6722B317-CA81-9E4F-A969-B0E9C23F2093}">
      <dgm:prSet/>
      <dgm:spPr/>
      <dgm:t>
        <a:bodyPr/>
        <a:lstStyle/>
        <a:p>
          <a:endParaRPr lang="es-ES"/>
        </a:p>
      </dgm:t>
    </dgm:pt>
    <dgm:pt modelId="{B2AE5BAC-5653-AD44-B88F-8172816DDD2F}" type="sibTrans" cxnId="{6722B317-CA81-9E4F-A969-B0E9C23F2093}">
      <dgm:prSet/>
      <dgm:spPr/>
      <dgm:t>
        <a:bodyPr/>
        <a:lstStyle/>
        <a:p>
          <a:endParaRPr lang="es-ES"/>
        </a:p>
      </dgm:t>
    </dgm:pt>
    <dgm:pt modelId="{8ECBD4C3-193B-0649-B55B-A26BB4543776}">
      <dgm:prSet/>
      <dgm:spPr/>
      <dgm:t>
        <a:bodyPr/>
        <a:lstStyle/>
        <a:p>
          <a:pPr rtl="0"/>
          <a:r>
            <a:rPr lang="es-ES" dirty="0" err="1" smtClean="0"/>
            <a:t>Benchlearning</a:t>
          </a:r>
          <a:endParaRPr lang="es-ES" dirty="0"/>
        </a:p>
      </dgm:t>
    </dgm:pt>
    <dgm:pt modelId="{3CA0D002-3CDF-034F-A26E-317E41A58E58}" type="parTrans" cxnId="{754A2DA1-17EE-F44A-AA06-8062A6B218BE}">
      <dgm:prSet/>
      <dgm:spPr/>
      <dgm:t>
        <a:bodyPr/>
        <a:lstStyle/>
        <a:p>
          <a:endParaRPr lang="es-ES"/>
        </a:p>
      </dgm:t>
    </dgm:pt>
    <dgm:pt modelId="{0F7BC285-52AB-6C4E-9570-15F52466A204}" type="sibTrans" cxnId="{754A2DA1-17EE-F44A-AA06-8062A6B218BE}">
      <dgm:prSet/>
      <dgm:spPr/>
      <dgm:t>
        <a:bodyPr/>
        <a:lstStyle/>
        <a:p>
          <a:endParaRPr lang="es-ES"/>
        </a:p>
      </dgm:t>
    </dgm:pt>
    <dgm:pt modelId="{C2018CB0-3AC1-7449-B202-9541C5E7F2E8}">
      <dgm:prSet/>
      <dgm:spPr/>
      <dgm:t>
        <a:bodyPr/>
        <a:lstStyle/>
        <a:p>
          <a:pPr rtl="0"/>
          <a:r>
            <a:rPr lang="es-ES" dirty="0" smtClean="0"/>
            <a:t>Talleres de </a:t>
          </a:r>
          <a:r>
            <a:rPr lang="es-ES" dirty="0" err="1" smtClean="0"/>
            <a:t>co</a:t>
          </a:r>
          <a:r>
            <a:rPr lang="es-ES" dirty="0" smtClean="0"/>
            <a:t>-creación líderes de TI</a:t>
          </a:r>
          <a:endParaRPr lang="es-ES" dirty="0"/>
        </a:p>
      </dgm:t>
    </dgm:pt>
    <dgm:pt modelId="{0F81D294-775A-EF43-8C70-0405321CA853}" type="parTrans" cxnId="{B83A389B-51CE-BD42-A151-CBAC8A9E561A}">
      <dgm:prSet/>
      <dgm:spPr/>
      <dgm:t>
        <a:bodyPr/>
        <a:lstStyle/>
        <a:p>
          <a:endParaRPr lang="es-ES"/>
        </a:p>
      </dgm:t>
    </dgm:pt>
    <dgm:pt modelId="{92C9EACC-22E1-9B4F-AC0A-3F32D9C65640}" type="sibTrans" cxnId="{B83A389B-51CE-BD42-A151-CBAC8A9E561A}">
      <dgm:prSet/>
      <dgm:spPr/>
      <dgm:t>
        <a:bodyPr/>
        <a:lstStyle/>
        <a:p>
          <a:endParaRPr lang="es-ES"/>
        </a:p>
      </dgm:t>
    </dgm:pt>
    <dgm:pt modelId="{7435A410-9B98-3949-B0E2-E294AE208010}">
      <dgm:prSet/>
      <dgm:spPr/>
      <dgm:t>
        <a:bodyPr/>
        <a:lstStyle/>
        <a:p>
          <a:pPr rtl="0"/>
          <a:r>
            <a:rPr lang="es-ES" dirty="0" smtClean="0"/>
            <a:t>Talleres </a:t>
          </a:r>
          <a:r>
            <a:rPr lang="es-ES" dirty="0" err="1" smtClean="0"/>
            <a:t>co</a:t>
          </a:r>
          <a:r>
            <a:rPr lang="es-ES" dirty="0" smtClean="0"/>
            <a:t>-creación con </a:t>
          </a:r>
          <a:r>
            <a:rPr lang="es-ES" dirty="0" err="1" smtClean="0"/>
            <a:t>MinTIC</a:t>
          </a:r>
          <a:endParaRPr lang="es-ES" dirty="0"/>
        </a:p>
      </dgm:t>
    </dgm:pt>
    <dgm:pt modelId="{CA18B0F2-6AE8-A440-B347-E64B1D84F3BE}" type="parTrans" cxnId="{953CCFBF-727F-934E-9531-61DFB8F18155}">
      <dgm:prSet/>
      <dgm:spPr/>
      <dgm:t>
        <a:bodyPr/>
        <a:lstStyle/>
        <a:p>
          <a:endParaRPr lang="es-ES"/>
        </a:p>
      </dgm:t>
    </dgm:pt>
    <dgm:pt modelId="{6DFEC857-0223-FB4C-BB22-EEF4493E216D}" type="sibTrans" cxnId="{953CCFBF-727F-934E-9531-61DFB8F18155}">
      <dgm:prSet/>
      <dgm:spPr/>
      <dgm:t>
        <a:bodyPr/>
        <a:lstStyle/>
        <a:p>
          <a:endParaRPr lang="es-ES"/>
        </a:p>
      </dgm:t>
    </dgm:pt>
    <dgm:pt modelId="{0EC93E9A-C2F2-3347-AD60-8E8A0975AB71}">
      <dgm:prSet/>
      <dgm:spPr/>
      <dgm:t>
        <a:bodyPr/>
        <a:lstStyle/>
        <a:p>
          <a:pPr rtl="0"/>
          <a:r>
            <a:rPr lang="es-ES" b="1" dirty="0" smtClean="0"/>
            <a:t>Estrategia de formación</a:t>
          </a:r>
          <a:endParaRPr lang="es-ES" dirty="0"/>
        </a:p>
      </dgm:t>
    </dgm:pt>
    <dgm:pt modelId="{2AE6E5A9-7C7E-8544-9261-666740CD811E}" type="parTrans" cxnId="{AAFA72AD-04D3-8C4D-AED1-F38D23D15672}">
      <dgm:prSet/>
      <dgm:spPr/>
      <dgm:t>
        <a:bodyPr/>
        <a:lstStyle/>
        <a:p>
          <a:endParaRPr lang="es-ES"/>
        </a:p>
      </dgm:t>
    </dgm:pt>
    <dgm:pt modelId="{EA32B31B-71A9-AF49-9291-C00109F53F8D}" type="sibTrans" cxnId="{AAFA72AD-04D3-8C4D-AED1-F38D23D15672}">
      <dgm:prSet/>
      <dgm:spPr/>
      <dgm:t>
        <a:bodyPr/>
        <a:lstStyle/>
        <a:p>
          <a:endParaRPr lang="es-ES"/>
        </a:p>
      </dgm:t>
    </dgm:pt>
    <dgm:pt modelId="{663E54D0-B69B-DE44-8183-76B9A9B581FC}">
      <dgm:prSet/>
      <dgm:spPr/>
      <dgm:t>
        <a:bodyPr/>
        <a:lstStyle/>
        <a:p>
          <a:pPr rtl="0"/>
          <a:r>
            <a:rPr lang="es-ES" dirty="0" smtClean="0"/>
            <a:t>Resultados del diagnóstico</a:t>
          </a:r>
          <a:endParaRPr lang="es-ES" dirty="0"/>
        </a:p>
      </dgm:t>
    </dgm:pt>
    <dgm:pt modelId="{5776D6D3-B254-3145-A0B7-F1D75C9F7C40}" type="parTrans" cxnId="{C21B8069-DDB9-024A-A890-286730B11C65}">
      <dgm:prSet/>
      <dgm:spPr/>
      <dgm:t>
        <a:bodyPr/>
        <a:lstStyle/>
        <a:p>
          <a:endParaRPr lang="es-ES"/>
        </a:p>
      </dgm:t>
    </dgm:pt>
    <dgm:pt modelId="{3394052A-11CB-E848-878E-BC20CF46D593}" type="sibTrans" cxnId="{C21B8069-DDB9-024A-A890-286730B11C65}">
      <dgm:prSet/>
      <dgm:spPr/>
      <dgm:t>
        <a:bodyPr/>
        <a:lstStyle/>
        <a:p>
          <a:endParaRPr lang="es-ES"/>
        </a:p>
      </dgm:t>
    </dgm:pt>
    <dgm:pt modelId="{38A62936-8FD8-1C4C-9659-4B94D704BDF8}">
      <dgm:prSet/>
      <dgm:spPr/>
      <dgm:t>
        <a:bodyPr/>
        <a:lstStyle/>
        <a:p>
          <a:pPr rtl="0"/>
          <a:r>
            <a:rPr lang="es-ES" dirty="0" smtClean="0"/>
            <a:t>Benchmarking</a:t>
          </a:r>
          <a:endParaRPr lang="es-ES" dirty="0"/>
        </a:p>
      </dgm:t>
    </dgm:pt>
    <dgm:pt modelId="{79F14AB0-CB66-8A4E-AD35-DC91AADF946C}" type="parTrans" cxnId="{15EB724A-0245-C44F-A94A-CF6F30E74488}">
      <dgm:prSet/>
      <dgm:spPr/>
      <dgm:t>
        <a:bodyPr/>
        <a:lstStyle/>
        <a:p>
          <a:endParaRPr lang="es-ES"/>
        </a:p>
      </dgm:t>
    </dgm:pt>
    <dgm:pt modelId="{BB36A1DD-4998-EA41-AAEE-61E88D3E4726}" type="sibTrans" cxnId="{15EB724A-0245-C44F-A94A-CF6F30E74488}">
      <dgm:prSet/>
      <dgm:spPr/>
      <dgm:t>
        <a:bodyPr/>
        <a:lstStyle/>
        <a:p>
          <a:endParaRPr lang="es-ES"/>
        </a:p>
      </dgm:t>
    </dgm:pt>
    <dgm:pt modelId="{00AE0561-E885-D64E-9A48-57FB2257228D}">
      <dgm:prSet/>
      <dgm:spPr/>
      <dgm:t>
        <a:bodyPr/>
        <a:lstStyle/>
        <a:p>
          <a:pPr rtl="0"/>
          <a:r>
            <a:rPr lang="es-ES" dirty="0" smtClean="0"/>
            <a:t>Paneles con Universidades</a:t>
          </a:r>
          <a:endParaRPr lang="es-ES" dirty="0"/>
        </a:p>
      </dgm:t>
    </dgm:pt>
    <dgm:pt modelId="{FDA6EBDA-F7B2-F047-9FE3-40984BA2F650}" type="parTrans" cxnId="{BDCC094C-B37A-E947-983F-4DC8F1824045}">
      <dgm:prSet/>
      <dgm:spPr/>
      <dgm:t>
        <a:bodyPr/>
        <a:lstStyle/>
        <a:p>
          <a:endParaRPr lang="es-ES"/>
        </a:p>
      </dgm:t>
    </dgm:pt>
    <dgm:pt modelId="{B197924A-C359-074C-80EF-8712816EC7A7}" type="sibTrans" cxnId="{BDCC094C-B37A-E947-983F-4DC8F1824045}">
      <dgm:prSet/>
      <dgm:spPr/>
      <dgm:t>
        <a:bodyPr/>
        <a:lstStyle/>
        <a:p>
          <a:endParaRPr lang="es-ES"/>
        </a:p>
      </dgm:t>
    </dgm:pt>
    <dgm:pt modelId="{248A8E56-ADDA-874D-B1FD-0F87F859804D}" type="pres">
      <dgm:prSet presAssocID="{E9793F96-0676-D646-86CE-800B92FD7D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4298CAD-2E20-F241-AFBA-C3A2052685CE}" type="pres">
      <dgm:prSet presAssocID="{2324EFF6-787A-E044-9779-BC30295D6462}" presName="parentLin" presStyleCnt="0"/>
      <dgm:spPr/>
    </dgm:pt>
    <dgm:pt modelId="{C9A0D1B7-4440-D040-A957-AF0D1E460B7E}" type="pres">
      <dgm:prSet presAssocID="{2324EFF6-787A-E044-9779-BC30295D6462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67E58AAE-72D5-7B45-8FEF-DC4BDB4C7513}" type="pres">
      <dgm:prSet presAssocID="{2324EFF6-787A-E044-9779-BC30295D646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0C4A1C-0B71-9B45-A6DD-561F6C49FA4B}" type="pres">
      <dgm:prSet presAssocID="{2324EFF6-787A-E044-9779-BC30295D6462}" presName="negativeSpace" presStyleCnt="0"/>
      <dgm:spPr/>
    </dgm:pt>
    <dgm:pt modelId="{77523E13-3873-B14B-B359-0A815977A02A}" type="pres">
      <dgm:prSet presAssocID="{2324EFF6-787A-E044-9779-BC30295D646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48D0C8-1B30-2A4D-84A1-1F38EA739730}" type="pres">
      <dgm:prSet presAssocID="{9E9184A6-9E66-AF4E-A33D-C1357644B335}" presName="spaceBetweenRectangles" presStyleCnt="0"/>
      <dgm:spPr/>
    </dgm:pt>
    <dgm:pt modelId="{130510C5-B7FD-634B-80D6-C6185516AE72}" type="pres">
      <dgm:prSet presAssocID="{0EC93E9A-C2F2-3347-AD60-8E8A0975AB71}" presName="parentLin" presStyleCnt="0"/>
      <dgm:spPr/>
    </dgm:pt>
    <dgm:pt modelId="{DA457303-C51F-AF4E-9A33-ACE33EA2116F}" type="pres">
      <dgm:prSet presAssocID="{0EC93E9A-C2F2-3347-AD60-8E8A0975AB71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588D8155-7AE8-9C49-8C4D-AE556ED455E2}" type="pres">
      <dgm:prSet presAssocID="{0EC93E9A-C2F2-3347-AD60-8E8A0975AB7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4DF96E-E962-DF4C-B381-53D651971C52}" type="pres">
      <dgm:prSet presAssocID="{0EC93E9A-C2F2-3347-AD60-8E8A0975AB71}" presName="negativeSpace" presStyleCnt="0"/>
      <dgm:spPr/>
    </dgm:pt>
    <dgm:pt modelId="{664293C0-9D48-8545-840E-D8380B9E8A15}" type="pres">
      <dgm:prSet presAssocID="{0EC93E9A-C2F2-3347-AD60-8E8A0975AB7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DCC094C-B37A-E947-983F-4DC8F1824045}" srcId="{0EC93E9A-C2F2-3347-AD60-8E8A0975AB71}" destId="{00AE0561-E885-D64E-9A48-57FB2257228D}" srcOrd="2" destOrd="0" parTransId="{FDA6EBDA-F7B2-F047-9FE3-40984BA2F650}" sibTransId="{B197924A-C359-074C-80EF-8712816EC7A7}"/>
    <dgm:cxn modelId="{6A9BE81E-54CE-774B-A2E0-CB14A13181BC}" type="presOf" srcId="{38A62936-8FD8-1C4C-9659-4B94D704BDF8}" destId="{664293C0-9D48-8545-840E-D8380B9E8A15}" srcOrd="0" destOrd="1" presId="urn:microsoft.com/office/officeart/2005/8/layout/list1"/>
    <dgm:cxn modelId="{D47F3DE6-B425-304D-BF8F-B3A7A74C91B2}" type="presOf" srcId="{663E54D0-B69B-DE44-8183-76B9A9B581FC}" destId="{664293C0-9D48-8545-840E-D8380B9E8A15}" srcOrd="0" destOrd="0" presId="urn:microsoft.com/office/officeart/2005/8/layout/list1"/>
    <dgm:cxn modelId="{C21B8069-DDB9-024A-A890-286730B11C65}" srcId="{0EC93E9A-C2F2-3347-AD60-8E8A0975AB71}" destId="{663E54D0-B69B-DE44-8183-76B9A9B581FC}" srcOrd="0" destOrd="0" parTransId="{5776D6D3-B254-3145-A0B7-F1D75C9F7C40}" sibTransId="{3394052A-11CB-E848-878E-BC20CF46D593}"/>
    <dgm:cxn modelId="{6850E50C-AE7C-5844-B151-6D38D104891D}" type="presOf" srcId="{2324EFF6-787A-E044-9779-BC30295D6462}" destId="{67E58AAE-72D5-7B45-8FEF-DC4BDB4C7513}" srcOrd="1" destOrd="0" presId="urn:microsoft.com/office/officeart/2005/8/layout/list1"/>
    <dgm:cxn modelId="{6023961F-A561-9A41-8346-DFB230EA1221}" type="presOf" srcId="{E9793F96-0676-D646-86CE-800B92FD7D47}" destId="{248A8E56-ADDA-874D-B1FD-0F87F859804D}" srcOrd="0" destOrd="0" presId="urn:microsoft.com/office/officeart/2005/8/layout/list1"/>
    <dgm:cxn modelId="{33CEC7C0-0A6B-0F4D-A4E6-4E02C13E2648}" type="presOf" srcId="{C2018CB0-3AC1-7449-B202-9541C5E7F2E8}" destId="{77523E13-3873-B14B-B359-0A815977A02A}" srcOrd="0" destOrd="2" presId="urn:microsoft.com/office/officeart/2005/8/layout/list1"/>
    <dgm:cxn modelId="{754A2DA1-17EE-F44A-AA06-8062A6B218BE}" srcId="{2324EFF6-787A-E044-9779-BC30295D6462}" destId="{8ECBD4C3-193B-0649-B55B-A26BB4543776}" srcOrd="1" destOrd="0" parTransId="{3CA0D002-3CDF-034F-A26E-317E41A58E58}" sibTransId="{0F7BC285-52AB-6C4E-9570-15F52466A204}"/>
    <dgm:cxn modelId="{B83A389B-51CE-BD42-A151-CBAC8A9E561A}" srcId="{2324EFF6-787A-E044-9779-BC30295D6462}" destId="{C2018CB0-3AC1-7449-B202-9541C5E7F2E8}" srcOrd="2" destOrd="0" parTransId="{0F81D294-775A-EF43-8C70-0405321CA853}" sibTransId="{92C9EACC-22E1-9B4F-AC0A-3F32D9C65640}"/>
    <dgm:cxn modelId="{EE7091E2-851E-EA4D-B8EA-1BD3384328DF}" type="presOf" srcId="{8ECBD4C3-193B-0649-B55B-A26BB4543776}" destId="{77523E13-3873-B14B-B359-0A815977A02A}" srcOrd="0" destOrd="1" presId="urn:microsoft.com/office/officeart/2005/8/layout/list1"/>
    <dgm:cxn modelId="{131D8AC3-51DD-474F-B5E9-E2BA8F7E1314}" srcId="{E9793F96-0676-D646-86CE-800B92FD7D47}" destId="{2324EFF6-787A-E044-9779-BC30295D6462}" srcOrd="0" destOrd="0" parTransId="{BBA3B63E-227D-8348-9424-C2C4078CAEC0}" sibTransId="{9E9184A6-9E66-AF4E-A33D-C1357644B335}"/>
    <dgm:cxn modelId="{6722B317-CA81-9E4F-A969-B0E9C23F2093}" srcId="{2324EFF6-787A-E044-9779-BC30295D6462}" destId="{FBC7D8FD-96E4-AE4D-AEE1-E2ADDAFF0239}" srcOrd="0" destOrd="0" parTransId="{3CA0B929-BA1C-D245-8CFE-33A78C337F1F}" sibTransId="{B2AE5BAC-5653-AD44-B88F-8172816DDD2F}"/>
    <dgm:cxn modelId="{4657F6D3-D922-9840-93A5-E12E888EF7C7}" type="presOf" srcId="{0EC93E9A-C2F2-3347-AD60-8E8A0975AB71}" destId="{588D8155-7AE8-9C49-8C4D-AE556ED455E2}" srcOrd="1" destOrd="0" presId="urn:microsoft.com/office/officeart/2005/8/layout/list1"/>
    <dgm:cxn modelId="{15EB724A-0245-C44F-A94A-CF6F30E74488}" srcId="{0EC93E9A-C2F2-3347-AD60-8E8A0975AB71}" destId="{38A62936-8FD8-1C4C-9659-4B94D704BDF8}" srcOrd="1" destOrd="0" parTransId="{79F14AB0-CB66-8A4E-AD35-DC91AADF946C}" sibTransId="{BB36A1DD-4998-EA41-AAEE-61E88D3E4726}"/>
    <dgm:cxn modelId="{94A0853B-290A-0840-91E0-CB463B4A2B58}" type="presOf" srcId="{7435A410-9B98-3949-B0E2-E294AE208010}" destId="{77523E13-3873-B14B-B359-0A815977A02A}" srcOrd="0" destOrd="3" presId="urn:microsoft.com/office/officeart/2005/8/layout/list1"/>
    <dgm:cxn modelId="{7665E7E3-45AD-7E44-B60F-A0E57581135B}" type="presOf" srcId="{0EC93E9A-C2F2-3347-AD60-8E8A0975AB71}" destId="{DA457303-C51F-AF4E-9A33-ACE33EA2116F}" srcOrd="0" destOrd="0" presId="urn:microsoft.com/office/officeart/2005/8/layout/list1"/>
    <dgm:cxn modelId="{3913DA7F-ECD8-8B40-8AEF-A07A73F6B39F}" type="presOf" srcId="{00AE0561-E885-D64E-9A48-57FB2257228D}" destId="{664293C0-9D48-8545-840E-D8380B9E8A15}" srcOrd="0" destOrd="2" presId="urn:microsoft.com/office/officeart/2005/8/layout/list1"/>
    <dgm:cxn modelId="{69A5D1DE-0E59-B84A-AF45-1FA81123A67A}" type="presOf" srcId="{2324EFF6-787A-E044-9779-BC30295D6462}" destId="{C9A0D1B7-4440-D040-A957-AF0D1E460B7E}" srcOrd="0" destOrd="0" presId="urn:microsoft.com/office/officeart/2005/8/layout/list1"/>
    <dgm:cxn modelId="{AAFA72AD-04D3-8C4D-AED1-F38D23D15672}" srcId="{E9793F96-0676-D646-86CE-800B92FD7D47}" destId="{0EC93E9A-C2F2-3347-AD60-8E8A0975AB71}" srcOrd="1" destOrd="0" parTransId="{2AE6E5A9-7C7E-8544-9261-666740CD811E}" sibTransId="{EA32B31B-71A9-AF49-9291-C00109F53F8D}"/>
    <dgm:cxn modelId="{953CCFBF-727F-934E-9531-61DFB8F18155}" srcId="{2324EFF6-787A-E044-9779-BC30295D6462}" destId="{7435A410-9B98-3949-B0E2-E294AE208010}" srcOrd="3" destOrd="0" parTransId="{CA18B0F2-6AE8-A440-B347-E64B1D84F3BE}" sibTransId="{6DFEC857-0223-FB4C-BB22-EEF4493E216D}"/>
    <dgm:cxn modelId="{5CE500AC-AE79-3F4C-8DCF-CE020EAD8999}" type="presOf" srcId="{FBC7D8FD-96E4-AE4D-AEE1-E2ADDAFF0239}" destId="{77523E13-3873-B14B-B359-0A815977A02A}" srcOrd="0" destOrd="0" presId="urn:microsoft.com/office/officeart/2005/8/layout/list1"/>
    <dgm:cxn modelId="{B06FA0DA-90AD-3847-B0BD-3F3AF924B48E}" type="presParOf" srcId="{248A8E56-ADDA-874D-B1FD-0F87F859804D}" destId="{F4298CAD-2E20-F241-AFBA-C3A2052685CE}" srcOrd="0" destOrd="0" presId="urn:microsoft.com/office/officeart/2005/8/layout/list1"/>
    <dgm:cxn modelId="{0380B01F-AE7C-9546-8520-0000C883BA79}" type="presParOf" srcId="{F4298CAD-2E20-F241-AFBA-C3A2052685CE}" destId="{C9A0D1B7-4440-D040-A957-AF0D1E460B7E}" srcOrd="0" destOrd="0" presId="urn:microsoft.com/office/officeart/2005/8/layout/list1"/>
    <dgm:cxn modelId="{3B9BB78B-1C9F-9C47-AD82-24767D6184BC}" type="presParOf" srcId="{F4298CAD-2E20-F241-AFBA-C3A2052685CE}" destId="{67E58AAE-72D5-7B45-8FEF-DC4BDB4C7513}" srcOrd="1" destOrd="0" presId="urn:microsoft.com/office/officeart/2005/8/layout/list1"/>
    <dgm:cxn modelId="{C732183C-CB92-2445-91CE-9109B58E9792}" type="presParOf" srcId="{248A8E56-ADDA-874D-B1FD-0F87F859804D}" destId="{380C4A1C-0B71-9B45-A6DD-561F6C49FA4B}" srcOrd="1" destOrd="0" presId="urn:microsoft.com/office/officeart/2005/8/layout/list1"/>
    <dgm:cxn modelId="{CF22A7D3-D48A-1649-BFE8-2348EA94A94D}" type="presParOf" srcId="{248A8E56-ADDA-874D-B1FD-0F87F859804D}" destId="{77523E13-3873-B14B-B359-0A815977A02A}" srcOrd="2" destOrd="0" presId="urn:microsoft.com/office/officeart/2005/8/layout/list1"/>
    <dgm:cxn modelId="{3F45BB96-A5D5-3349-AF7E-A7A95BAB1CFD}" type="presParOf" srcId="{248A8E56-ADDA-874D-B1FD-0F87F859804D}" destId="{8348D0C8-1B30-2A4D-84A1-1F38EA739730}" srcOrd="3" destOrd="0" presId="urn:microsoft.com/office/officeart/2005/8/layout/list1"/>
    <dgm:cxn modelId="{D179200E-338A-064B-905C-899372BCB9EE}" type="presParOf" srcId="{248A8E56-ADDA-874D-B1FD-0F87F859804D}" destId="{130510C5-B7FD-634B-80D6-C6185516AE72}" srcOrd="4" destOrd="0" presId="urn:microsoft.com/office/officeart/2005/8/layout/list1"/>
    <dgm:cxn modelId="{CBDF9B90-A552-5E48-831F-4E118C78C106}" type="presParOf" srcId="{130510C5-B7FD-634B-80D6-C6185516AE72}" destId="{DA457303-C51F-AF4E-9A33-ACE33EA2116F}" srcOrd="0" destOrd="0" presId="urn:microsoft.com/office/officeart/2005/8/layout/list1"/>
    <dgm:cxn modelId="{F145860F-17C8-004A-A95F-41DDF7C189AF}" type="presParOf" srcId="{130510C5-B7FD-634B-80D6-C6185516AE72}" destId="{588D8155-7AE8-9C49-8C4D-AE556ED455E2}" srcOrd="1" destOrd="0" presId="urn:microsoft.com/office/officeart/2005/8/layout/list1"/>
    <dgm:cxn modelId="{61926006-AA9C-024A-AA26-371C99F1AD45}" type="presParOf" srcId="{248A8E56-ADDA-874D-B1FD-0F87F859804D}" destId="{544DF96E-E962-DF4C-B381-53D651971C52}" srcOrd="5" destOrd="0" presId="urn:microsoft.com/office/officeart/2005/8/layout/list1"/>
    <dgm:cxn modelId="{3B710125-C8B4-3D43-B8A2-975653FD8DE1}" type="presParOf" srcId="{248A8E56-ADDA-874D-B1FD-0F87F859804D}" destId="{664293C0-9D48-8545-840E-D8380B9E8A1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793F96-0676-D646-86CE-800B92FD7D47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324EFF6-787A-E044-9779-BC30295D6462}">
      <dgm:prSet custT="1"/>
      <dgm:spPr/>
      <dgm:t>
        <a:bodyPr/>
        <a:lstStyle/>
        <a:p>
          <a:pPr rtl="0"/>
          <a:r>
            <a:rPr lang="es-ES" sz="2800" b="1" smtClean="0"/>
            <a:t>Diseño de la función CIO</a:t>
          </a:r>
          <a:endParaRPr lang="es-ES" sz="2800"/>
        </a:p>
      </dgm:t>
    </dgm:pt>
    <dgm:pt modelId="{BBA3B63E-227D-8348-9424-C2C4078CAEC0}" type="parTrans" cxnId="{131D8AC3-51DD-474F-B5E9-E2BA8F7E1314}">
      <dgm:prSet/>
      <dgm:spPr/>
      <dgm:t>
        <a:bodyPr/>
        <a:lstStyle/>
        <a:p>
          <a:endParaRPr lang="es-ES"/>
        </a:p>
      </dgm:t>
    </dgm:pt>
    <dgm:pt modelId="{9E9184A6-9E66-AF4E-A33D-C1357644B335}" type="sibTrans" cxnId="{131D8AC3-51DD-474F-B5E9-E2BA8F7E1314}">
      <dgm:prSet/>
      <dgm:spPr/>
      <dgm:t>
        <a:bodyPr/>
        <a:lstStyle/>
        <a:p>
          <a:endParaRPr lang="es-ES"/>
        </a:p>
      </dgm:t>
    </dgm:pt>
    <dgm:pt modelId="{FBC7D8FD-96E4-AE4D-AEE1-E2ADDAFF0239}">
      <dgm:prSet custT="1"/>
      <dgm:spPr/>
      <dgm:t>
        <a:bodyPr/>
        <a:lstStyle/>
        <a:p>
          <a:pPr rtl="0"/>
          <a:r>
            <a:rPr lang="es-ES" sz="2800" b="1" dirty="0" smtClean="0"/>
            <a:t>Plataforma estratégica</a:t>
          </a:r>
          <a:endParaRPr lang="es-ES" sz="2800" b="1" dirty="0"/>
        </a:p>
      </dgm:t>
    </dgm:pt>
    <dgm:pt modelId="{3CA0B929-BA1C-D245-8CFE-33A78C337F1F}" type="parTrans" cxnId="{6722B317-CA81-9E4F-A969-B0E9C23F2093}">
      <dgm:prSet/>
      <dgm:spPr/>
      <dgm:t>
        <a:bodyPr/>
        <a:lstStyle/>
        <a:p>
          <a:endParaRPr lang="es-ES"/>
        </a:p>
      </dgm:t>
    </dgm:pt>
    <dgm:pt modelId="{B2AE5BAC-5653-AD44-B88F-8172816DDD2F}" type="sibTrans" cxnId="{6722B317-CA81-9E4F-A969-B0E9C23F2093}">
      <dgm:prSet/>
      <dgm:spPr/>
      <dgm:t>
        <a:bodyPr/>
        <a:lstStyle/>
        <a:p>
          <a:endParaRPr lang="es-ES"/>
        </a:p>
      </dgm:t>
    </dgm:pt>
    <dgm:pt modelId="{8ECBD4C3-193B-0649-B55B-A26BB4543776}">
      <dgm:prSet custT="1"/>
      <dgm:spPr/>
      <dgm:t>
        <a:bodyPr/>
        <a:lstStyle/>
        <a:p>
          <a:pPr rtl="0"/>
          <a:r>
            <a:rPr lang="es-ES" sz="2800" b="1" dirty="0" smtClean="0"/>
            <a:t>Marco Organizacional</a:t>
          </a:r>
          <a:endParaRPr lang="es-ES" sz="2800" b="1" dirty="0"/>
        </a:p>
      </dgm:t>
    </dgm:pt>
    <dgm:pt modelId="{3CA0D002-3CDF-034F-A26E-317E41A58E58}" type="parTrans" cxnId="{754A2DA1-17EE-F44A-AA06-8062A6B218BE}">
      <dgm:prSet/>
      <dgm:spPr/>
      <dgm:t>
        <a:bodyPr/>
        <a:lstStyle/>
        <a:p>
          <a:endParaRPr lang="es-ES"/>
        </a:p>
      </dgm:t>
    </dgm:pt>
    <dgm:pt modelId="{0F7BC285-52AB-6C4E-9570-15F52466A204}" type="sibTrans" cxnId="{754A2DA1-17EE-F44A-AA06-8062A6B218BE}">
      <dgm:prSet/>
      <dgm:spPr/>
      <dgm:t>
        <a:bodyPr/>
        <a:lstStyle/>
        <a:p>
          <a:endParaRPr lang="es-ES"/>
        </a:p>
      </dgm:t>
    </dgm:pt>
    <dgm:pt modelId="{C2018CB0-3AC1-7449-B202-9541C5E7F2E8}">
      <dgm:prSet custT="1"/>
      <dgm:spPr/>
      <dgm:t>
        <a:bodyPr/>
        <a:lstStyle/>
        <a:p>
          <a:pPr rtl="0"/>
          <a:r>
            <a:rPr lang="es-ES" sz="2800" b="1" dirty="0" smtClean="0"/>
            <a:t>Marco Jurídico</a:t>
          </a:r>
          <a:endParaRPr lang="es-ES" sz="2800" b="1" dirty="0"/>
        </a:p>
      </dgm:t>
    </dgm:pt>
    <dgm:pt modelId="{0F81D294-775A-EF43-8C70-0405321CA853}" type="parTrans" cxnId="{B83A389B-51CE-BD42-A151-CBAC8A9E561A}">
      <dgm:prSet/>
      <dgm:spPr/>
      <dgm:t>
        <a:bodyPr/>
        <a:lstStyle/>
        <a:p>
          <a:endParaRPr lang="es-ES"/>
        </a:p>
      </dgm:t>
    </dgm:pt>
    <dgm:pt modelId="{92C9EACC-22E1-9B4F-AC0A-3F32D9C65640}" type="sibTrans" cxnId="{B83A389B-51CE-BD42-A151-CBAC8A9E561A}">
      <dgm:prSet/>
      <dgm:spPr/>
      <dgm:t>
        <a:bodyPr/>
        <a:lstStyle/>
        <a:p>
          <a:endParaRPr lang="es-ES"/>
        </a:p>
      </dgm:t>
    </dgm:pt>
    <dgm:pt modelId="{7435A410-9B98-3949-B0E2-E294AE208010}">
      <dgm:prSet custT="1"/>
      <dgm:spPr/>
      <dgm:t>
        <a:bodyPr/>
        <a:lstStyle/>
        <a:p>
          <a:pPr rtl="0"/>
          <a:r>
            <a:rPr lang="es-ES" sz="2800" b="1" dirty="0" smtClean="0"/>
            <a:t>Mecanismos de articulación</a:t>
          </a:r>
          <a:endParaRPr lang="es-ES" sz="2800" b="1" dirty="0"/>
        </a:p>
      </dgm:t>
    </dgm:pt>
    <dgm:pt modelId="{CA18B0F2-6AE8-A440-B347-E64B1D84F3BE}" type="parTrans" cxnId="{953CCFBF-727F-934E-9531-61DFB8F18155}">
      <dgm:prSet/>
      <dgm:spPr/>
      <dgm:t>
        <a:bodyPr/>
        <a:lstStyle/>
        <a:p>
          <a:endParaRPr lang="es-ES"/>
        </a:p>
      </dgm:t>
    </dgm:pt>
    <dgm:pt modelId="{6DFEC857-0223-FB4C-BB22-EEF4493E216D}" type="sibTrans" cxnId="{953CCFBF-727F-934E-9531-61DFB8F18155}">
      <dgm:prSet/>
      <dgm:spPr/>
      <dgm:t>
        <a:bodyPr/>
        <a:lstStyle/>
        <a:p>
          <a:endParaRPr lang="es-ES"/>
        </a:p>
      </dgm:t>
    </dgm:pt>
    <dgm:pt modelId="{0EC93E9A-C2F2-3347-AD60-8E8A0975AB71}">
      <dgm:prSet/>
      <dgm:spPr/>
      <dgm:t>
        <a:bodyPr/>
        <a:lstStyle/>
        <a:p>
          <a:pPr rtl="0"/>
          <a:r>
            <a:rPr lang="es-ES" b="1" dirty="0" smtClean="0"/>
            <a:t>Estrategia de formación</a:t>
          </a:r>
          <a:endParaRPr lang="es-ES" dirty="0"/>
        </a:p>
      </dgm:t>
    </dgm:pt>
    <dgm:pt modelId="{2AE6E5A9-7C7E-8544-9261-666740CD811E}" type="parTrans" cxnId="{AAFA72AD-04D3-8C4D-AED1-F38D23D15672}">
      <dgm:prSet/>
      <dgm:spPr/>
      <dgm:t>
        <a:bodyPr/>
        <a:lstStyle/>
        <a:p>
          <a:endParaRPr lang="es-ES"/>
        </a:p>
      </dgm:t>
    </dgm:pt>
    <dgm:pt modelId="{EA32B31B-71A9-AF49-9291-C00109F53F8D}" type="sibTrans" cxnId="{AAFA72AD-04D3-8C4D-AED1-F38D23D15672}">
      <dgm:prSet/>
      <dgm:spPr/>
      <dgm:t>
        <a:bodyPr/>
        <a:lstStyle/>
        <a:p>
          <a:endParaRPr lang="es-ES"/>
        </a:p>
      </dgm:t>
    </dgm:pt>
    <dgm:pt modelId="{663E54D0-B69B-DE44-8183-76B9A9B581FC}">
      <dgm:prSet/>
      <dgm:spPr/>
      <dgm:t>
        <a:bodyPr/>
        <a:lstStyle/>
        <a:p>
          <a:pPr rtl="0"/>
          <a:r>
            <a:rPr lang="es-ES" dirty="0" smtClean="0"/>
            <a:t>Modelo de competencias y oferta académica</a:t>
          </a:r>
          <a:endParaRPr lang="es-ES" dirty="0"/>
        </a:p>
      </dgm:t>
    </dgm:pt>
    <dgm:pt modelId="{5776D6D3-B254-3145-A0B7-F1D75C9F7C40}" type="parTrans" cxnId="{C21B8069-DDB9-024A-A890-286730B11C65}">
      <dgm:prSet/>
      <dgm:spPr/>
      <dgm:t>
        <a:bodyPr/>
        <a:lstStyle/>
        <a:p>
          <a:endParaRPr lang="es-ES"/>
        </a:p>
      </dgm:t>
    </dgm:pt>
    <dgm:pt modelId="{3394052A-11CB-E848-878E-BC20CF46D593}" type="sibTrans" cxnId="{C21B8069-DDB9-024A-A890-286730B11C65}">
      <dgm:prSet/>
      <dgm:spPr/>
      <dgm:t>
        <a:bodyPr/>
        <a:lstStyle/>
        <a:p>
          <a:endParaRPr lang="es-ES"/>
        </a:p>
      </dgm:t>
    </dgm:pt>
    <dgm:pt modelId="{38A62936-8FD8-1C4C-9659-4B94D704BDF8}">
      <dgm:prSet/>
      <dgm:spPr/>
      <dgm:t>
        <a:bodyPr/>
        <a:lstStyle/>
        <a:p>
          <a:pPr rtl="0"/>
          <a:r>
            <a:rPr lang="es-ES" dirty="0" smtClean="0"/>
            <a:t>Mecanismos de interacción institucional</a:t>
          </a:r>
          <a:endParaRPr lang="es-ES" dirty="0"/>
        </a:p>
      </dgm:t>
    </dgm:pt>
    <dgm:pt modelId="{79F14AB0-CB66-8A4E-AD35-DC91AADF946C}" type="parTrans" cxnId="{15EB724A-0245-C44F-A94A-CF6F30E74488}">
      <dgm:prSet/>
      <dgm:spPr/>
      <dgm:t>
        <a:bodyPr/>
        <a:lstStyle/>
        <a:p>
          <a:endParaRPr lang="es-ES"/>
        </a:p>
      </dgm:t>
    </dgm:pt>
    <dgm:pt modelId="{BB36A1DD-4998-EA41-AAEE-61E88D3E4726}" type="sibTrans" cxnId="{15EB724A-0245-C44F-A94A-CF6F30E74488}">
      <dgm:prSet/>
      <dgm:spPr/>
      <dgm:t>
        <a:bodyPr/>
        <a:lstStyle/>
        <a:p>
          <a:endParaRPr lang="es-ES"/>
        </a:p>
      </dgm:t>
    </dgm:pt>
    <dgm:pt modelId="{00AE0561-E885-D64E-9A48-57FB2257228D}">
      <dgm:prSet/>
      <dgm:spPr/>
      <dgm:t>
        <a:bodyPr/>
        <a:lstStyle/>
        <a:p>
          <a:pPr rtl="0"/>
          <a:r>
            <a:rPr lang="es-ES" dirty="0" smtClean="0"/>
            <a:t>Mecanismos de reconocimiento</a:t>
          </a:r>
          <a:endParaRPr lang="es-ES" dirty="0"/>
        </a:p>
      </dgm:t>
    </dgm:pt>
    <dgm:pt modelId="{FDA6EBDA-F7B2-F047-9FE3-40984BA2F650}" type="parTrans" cxnId="{BDCC094C-B37A-E947-983F-4DC8F1824045}">
      <dgm:prSet/>
      <dgm:spPr/>
      <dgm:t>
        <a:bodyPr/>
        <a:lstStyle/>
        <a:p>
          <a:endParaRPr lang="es-ES"/>
        </a:p>
      </dgm:t>
    </dgm:pt>
    <dgm:pt modelId="{B197924A-C359-074C-80EF-8712816EC7A7}" type="sibTrans" cxnId="{BDCC094C-B37A-E947-983F-4DC8F1824045}">
      <dgm:prSet/>
      <dgm:spPr/>
      <dgm:t>
        <a:bodyPr/>
        <a:lstStyle/>
        <a:p>
          <a:endParaRPr lang="es-ES"/>
        </a:p>
      </dgm:t>
    </dgm:pt>
    <dgm:pt modelId="{248A8E56-ADDA-874D-B1FD-0F87F859804D}" type="pres">
      <dgm:prSet presAssocID="{E9793F96-0676-D646-86CE-800B92FD7D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4298CAD-2E20-F241-AFBA-C3A2052685CE}" type="pres">
      <dgm:prSet presAssocID="{2324EFF6-787A-E044-9779-BC30295D6462}" presName="parentLin" presStyleCnt="0"/>
      <dgm:spPr/>
    </dgm:pt>
    <dgm:pt modelId="{C9A0D1B7-4440-D040-A957-AF0D1E460B7E}" type="pres">
      <dgm:prSet presAssocID="{2324EFF6-787A-E044-9779-BC30295D6462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67E58AAE-72D5-7B45-8FEF-DC4BDB4C7513}" type="pres">
      <dgm:prSet presAssocID="{2324EFF6-787A-E044-9779-BC30295D646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0C4A1C-0B71-9B45-A6DD-561F6C49FA4B}" type="pres">
      <dgm:prSet presAssocID="{2324EFF6-787A-E044-9779-BC30295D6462}" presName="negativeSpace" presStyleCnt="0"/>
      <dgm:spPr/>
    </dgm:pt>
    <dgm:pt modelId="{77523E13-3873-B14B-B359-0A815977A02A}" type="pres">
      <dgm:prSet presAssocID="{2324EFF6-787A-E044-9779-BC30295D646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48D0C8-1B30-2A4D-84A1-1F38EA739730}" type="pres">
      <dgm:prSet presAssocID="{9E9184A6-9E66-AF4E-A33D-C1357644B335}" presName="spaceBetweenRectangles" presStyleCnt="0"/>
      <dgm:spPr/>
    </dgm:pt>
    <dgm:pt modelId="{130510C5-B7FD-634B-80D6-C6185516AE72}" type="pres">
      <dgm:prSet presAssocID="{0EC93E9A-C2F2-3347-AD60-8E8A0975AB71}" presName="parentLin" presStyleCnt="0"/>
      <dgm:spPr/>
    </dgm:pt>
    <dgm:pt modelId="{DA457303-C51F-AF4E-9A33-ACE33EA2116F}" type="pres">
      <dgm:prSet presAssocID="{0EC93E9A-C2F2-3347-AD60-8E8A0975AB71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588D8155-7AE8-9C49-8C4D-AE556ED455E2}" type="pres">
      <dgm:prSet presAssocID="{0EC93E9A-C2F2-3347-AD60-8E8A0975AB7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4DF96E-E962-DF4C-B381-53D651971C52}" type="pres">
      <dgm:prSet presAssocID="{0EC93E9A-C2F2-3347-AD60-8E8A0975AB71}" presName="negativeSpace" presStyleCnt="0"/>
      <dgm:spPr/>
    </dgm:pt>
    <dgm:pt modelId="{664293C0-9D48-8545-840E-D8380B9E8A15}" type="pres">
      <dgm:prSet presAssocID="{0EC93E9A-C2F2-3347-AD60-8E8A0975AB7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F944101-0A2C-6543-8F7B-BABCA9EC98BF}" type="presOf" srcId="{663E54D0-B69B-DE44-8183-76B9A9B581FC}" destId="{664293C0-9D48-8545-840E-D8380B9E8A15}" srcOrd="0" destOrd="0" presId="urn:microsoft.com/office/officeart/2005/8/layout/list1"/>
    <dgm:cxn modelId="{3BC62106-D8ED-7E4C-97C6-BBEACB7D34DF}" type="presOf" srcId="{7435A410-9B98-3949-B0E2-E294AE208010}" destId="{77523E13-3873-B14B-B359-0A815977A02A}" srcOrd="0" destOrd="3" presId="urn:microsoft.com/office/officeart/2005/8/layout/list1"/>
    <dgm:cxn modelId="{7873FC12-B0E0-4745-ABD8-85A4F4B5F05B}" type="presOf" srcId="{0EC93E9A-C2F2-3347-AD60-8E8A0975AB71}" destId="{588D8155-7AE8-9C49-8C4D-AE556ED455E2}" srcOrd="1" destOrd="0" presId="urn:microsoft.com/office/officeart/2005/8/layout/list1"/>
    <dgm:cxn modelId="{2558CA35-9C07-434E-9309-E3B8D13A0B45}" type="presOf" srcId="{E9793F96-0676-D646-86CE-800B92FD7D47}" destId="{248A8E56-ADDA-874D-B1FD-0F87F859804D}" srcOrd="0" destOrd="0" presId="urn:microsoft.com/office/officeart/2005/8/layout/list1"/>
    <dgm:cxn modelId="{BDCC094C-B37A-E947-983F-4DC8F1824045}" srcId="{0EC93E9A-C2F2-3347-AD60-8E8A0975AB71}" destId="{00AE0561-E885-D64E-9A48-57FB2257228D}" srcOrd="2" destOrd="0" parTransId="{FDA6EBDA-F7B2-F047-9FE3-40984BA2F650}" sibTransId="{B197924A-C359-074C-80EF-8712816EC7A7}"/>
    <dgm:cxn modelId="{B83A389B-51CE-BD42-A151-CBAC8A9E561A}" srcId="{2324EFF6-787A-E044-9779-BC30295D6462}" destId="{C2018CB0-3AC1-7449-B202-9541C5E7F2E8}" srcOrd="2" destOrd="0" parTransId="{0F81D294-775A-EF43-8C70-0405321CA853}" sibTransId="{92C9EACC-22E1-9B4F-AC0A-3F32D9C65640}"/>
    <dgm:cxn modelId="{6722B317-CA81-9E4F-A969-B0E9C23F2093}" srcId="{2324EFF6-787A-E044-9779-BC30295D6462}" destId="{FBC7D8FD-96E4-AE4D-AEE1-E2ADDAFF0239}" srcOrd="0" destOrd="0" parTransId="{3CA0B929-BA1C-D245-8CFE-33A78C337F1F}" sibTransId="{B2AE5BAC-5653-AD44-B88F-8172816DDD2F}"/>
    <dgm:cxn modelId="{8B625E3A-8E50-AF43-B28C-6F23BC08090E}" type="presOf" srcId="{C2018CB0-3AC1-7449-B202-9541C5E7F2E8}" destId="{77523E13-3873-B14B-B359-0A815977A02A}" srcOrd="0" destOrd="2" presId="urn:microsoft.com/office/officeart/2005/8/layout/list1"/>
    <dgm:cxn modelId="{131D8AC3-51DD-474F-B5E9-E2BA8F7E1314}" srcId="{E9793F96-0676-D646-86CE-800B92FD7D47}" destId="{2324EFF6-787A-E044-9779-BC30295D6462}" srcOrd="0" destOrd="0" parTransId="{BBA3B63E-227D-8348-9424-C2C4078CAEC0}" sibTransId="{9E9184A6-9E66-AF4E-A33D-C1357644B335}"/>
    <dgm:cxn modelId="{F3E93CF1-48EC-1340-BF03-0B8DAAB2092B}" type="presOf" srcId="{FBC7D8FD-96E4-AE4D-AEE1-E2ADDAFF0239}" destId="{77523E13-3873-B14B-B359-0A815977A02A}" srcOrd="0" destOrd="0" presId="urn:microsoft.com/office/officeart/2005/8/layout/list1"/>
    <dgm:cxn modelId="{1AF49841-AA94-4548-9336-0B191A30829A}" type="presOf" srcId="{00AE0561-E885-D64E-9A48-57FB2257228D}" destId="{664293C0-9D48-8545-840E-D8380B9E8A15}" srcOrd="0" destOrd="2" presId="urn:microsoft.com/office/officeart/2005/8/layout/list1"/>
    <dgm:cxn modelId="{FAD150DB-1A49-194C-A392-52A51D552A2A}" type="presOf" srcId="{2324EFF6-787A-E044-9779-BC30295D6462}" destId="{67E58AAE-72D5-7B45-8FEF-DC4BDB4C7513}" srcOrd="1" destOrd="0" presId="urn:microsoft.com/office/officeart/2005/8/layout/list1"/>
    <dgm:cxn modelId="{AAFA72AD-04D3-8C4D-AED1-F38D23D15672}" srcId="{E9793F96-0676-D646-86CE-800B92FD7D47}" destId="{0EC93E9A-C2F2-3347-AD60-8E8A0975AB71}" srcOrd="1" destOrd="0" parTransId="{2AE6E5A9-7C7E-8544-9261-666740CD811E}" sibTransId="{EA32B31B-71A9-AF49-9291-C00109F53F8D}"/>
    <dgm:cxn modelId="{18542B01-1E00-CE4D-94F3-CD591A04A58E}" type="presOf" srcId="{8ECBD4C3-193B-0649-B55B-A26BB4543776}" destId="{77523E13-3873-B14B-B359-0A815977A02A}" srcOrd="0" destOrd="1" presId="urn:microsoft.com/office/officeart/2005/8/layout/list1"/>
    <dgm:cxn modelId="{15EB724A-0245-C44F-A94A-CF6F30E74488}" srcId="{0EC93E9A-C2F2-3347-AD60-8E8A0975AB71}" destId="{38A62936-8FD8-1C4C-9659-4B94D704BDF8}" srcOrd="1" destOrd="0" parTransId="{79F14AB0-CB66-8A4E-AD35-DC91AADF946C}" sibTransId="{BB36A1DD-4998-EA41-AAEE-61E88D3E4726}"/>
    <dgm:cxn modelId="{62F025DD-8323-7342-A24C-DB82A6B744A0}" type="presOf" srcId="{0EC93E9A-C2F2-3347-AD60-8E8A0975AB71}" destId="{DA457303-C51F-AF4E-9A33-ACE33EA2116F}" srcOrd="0" destOrd="0" presId="urn:microsoft.com/office/officeart/2005/8/layout/list1"/>
    <dgm:cxn modelId="{F61FDC1E-935B-0548-AA12-D4B580E63E7E}" type="presOf" srcId="{2324EFF6-787A-E044-9779-BC30295D6462}" destId="{C9A0D1B7-4440-D040-A957-AF0D1E460B7E}" srcOrd="0" destOrd="0" presId="urn:microsoft.com/office/officeart/2005/8/layout/list1"/>
    <dgm:cxn modelId="{953CCFBF-727F-934E-9531-61DFB8F18155}" srcId="{2324EFF6-787A-E044-9779-BC30295D6462}" destId="{7435A410-9B98-3949-B0E2-E294AE208010}" srcOrd="3" destOrd="0" parTransId="{CA18B0F2-6AE8-A440-B347-E64B1D84F3BE}" sibTransId="{6DFEC857-0223-FB4C-BB22-EEF4493E216D}"/>
    <dgm:cxn modelId="{754A2DA1-17EE-F44A-AA06-8062A6B218BE}" srcId="{2324EFF6-787A-E044-9779-BC30295D6462}" destId="{8ECBD4C3-193B-0649-B55B-A26BB4543776}" srcOrd="1" destOrd="0" parTransId="{3CA0D002-3CDF-034F-A26E-317E41A58E58}" sibTransId="{0F7BC285-52AB-6C4E-9570-15F52466A204}"/>
    <dgm:cxn modelId="{201B303E-856B-F04B-9699-DBA18863E46D}" type="presOf" srcId="{38A62936-8FD8-1C4C-9659-4B94D704BDF8}" destId="{664293C0-9D48-8545-840E-D8380B9E8A15}" srcOrd="0" destOrd="1" presId="urn:microsoft.com/office/officeart/2005/8/layout/list1"/>
    <dgm:cxn modelId="{C21B8069-DDB9-024A-A890-286730B11C65}" srcId="{0EC93E9A-C2F2-3347-AD60-8E8A0975AB71}" destId="{663E54D0-B69B-DE44-8183-76B9A9B581FC}" srcOrd="0" destOrd="0" parTransId="{5776D6D3-B254-3145-A0B7-F1D75C9F7C40}" sibTransId="{3394052A-11CB-E848-878E-BC20CF46D593}"/>
    <dgm:cxn modelId="{C6F5ADE8-9917-AF43-B395-522566FFE138}" type="presParOf" srcId="{248A8E56-ADDA-874D-B1FD-0F87F859804D}" destId="{F4298CAD-2E20-F241-AFBA-C3A2052685CE}" srcOrd="0" destOrd="0" presId="urn:microsoft.com/office/officeart/2005/8/layout/list1"/>
    <dgm:cxn modelId="{62B661BF-B159-1846-BB69-FC7D3E79F688}" type="presParOf" srcId="{F4298CAD-2E20-F241-AFBA-C3A2052685CE}" destId="{C9A0D1B7-4440-D040-A957-AF0D1E460B7E}" srcOrd="0" destOrd="0" presId="urn:microsoft.com/office/officeart/2005/8/layout/list1"/>
    <dgm:cxn modelId="{5EF3C447-235B-AF4E-99E4-EFC9DBE45132}" type="presParOf" srcId="{F4298CAD-2E20-F241-AFBA-C3A2052685CE}" destId="{67E58AAE-72D5-7B45-8FEF-DC4BDB4C7513}" srcOrd="1" destOrd="0" presId="urn:microsoft.com/office/officeart/2005/8/layout/list1"/>
    <dgm:cxn modelId="{13ECA14F-0B16-BB44-B589-63FE0BBF89CD}" type="presParOf" srcId="{248A8E56-ADDA-874D-B1FD-0F87F859804D}" destId="{380C4A1C-0B71-9B45-A6DD-561F6C49FA4B}" srcOrd="1" destOrd="0" presId="urn:microsoft.com/office/officeart/2005/8/layout/list1"/>
    <dgm:cxn modelId="{5E5DCD0C-A62D-F546-ADC0-63B8E7A4253F}" type="presParOf" srcId="{248A8E56-ADDA-874D-B1FD-0F87F859804D}" destId="{77523E13-3873-B14B-B359-0A815977A02A}" srcOrd="2" destOrd="0" presId="urn:microsoft.com/office/officeart/2005/8/layout/list1"/>
    <dgm:cxn modelId="{53F60886-3233-4D41-81A8-84579F7785CE}" type="presParOf" srcId="{248A8E56-ADDA-874D-B1FD-0F87F859804D}" destId="{8348D0C8-1B30-2A4D-84A1-1F38EA739730}" srcOrd="3" destOrd="0" presId="urn:microsoft.com/office/officeart/2005/8/layout/list1"/>
    <dgm:cxn modelId="{A0DE174C-9CB3-6048-BFB1-48054B3A2FB7}" type="presParOf" srcId="{248A8E56-ADDA-874D-B1FD-0F87F859804D}" destId="{130510C5-B7FD-634B-80D6-C6185516AE72}" srcOrd="4" destOrd="0" presId="urn:microsoft.com/office/officeart/2005/8/layout/list1"/>
    <dgm:cxn modelId="{93E7A75A-6C8C-E84A-8050-DCE9AEC6D3C2}" type="presParOf" srcId="{130510C5-B7FD-634B-80D6-C6185516AE72}" destId="{DA457303-C51F-AF4E-9A33-ACE33EA2116F}" srcOrd="0" destOrd="0" presId="urn:microsoft.com/office/officeart/2005/8/layout/list1"/>
    <dgm:cxn modelId="{E9599A05-E0B5-8740-B291-CDA2111C9DEF}" type="presParOf" srcId="{130510C5-B7FD-634B-80D6-C6185516AE72}" destId="{588D8155-7AE8-9C49-8C4D-AE556ED455E2}" srcOrd="1" destOrd="0" presId="urn:microsoft.com/office/officeart/2005/8/layout/list1"/>
    <dgm:cxn modelId="{5DB5E3FA-966A-F545-8494-F9747382548E}" type="presParOf" srcId="{248A8E56-ADDA-874D-B1FD-0F87F859804D}" destId="{544DF96E-E962-DF4C-B381-53D651971C52}" srcOrd="5" destOrd="0" presId="urn:microsoft.com/office/officeart/2005/8/layout/list1"/>
    <dgm:cxn modelId="{D686317A-ADDA-7B45-B0DC-F839A1B4902F}" type="presParOf" srcId="{248A8E56-ADDA-874D-B1FD-0F87F859804D}" destId="{664293C0-9D48-8545-840E-D8380B9E8A1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BAEDA2-8470-4143-BC9F-C9E2EF893B2E}" type="doc">
      <dgm:prSet loTypeId="urn:microsoft.com/office/officeart/2005/8/layout/default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D2249C5-40A1-704C-8AA6-DAE3E870C9E0}">
      <dgm:prSet/>
      <dgm:spPr/>
      <dgm:t>
        <a:bodyPr/>
        <a:lstStyle/>
        <a:p>
          <a:pPr rtl="0"/>
          <a:r>
            <a:rPr lang="es-ES" smtClean="0"/>
            <a:t>Transparencia</a:t>
          </a:r>
          <a:endParaRPr lang="es-ES"/>
        </a:p>
      </dgm:t>
    </dgm:pt>
    <dgm:pt modelId="{2E143EE2-65F0-794C-BB0C-8380EC736CD0}" type="parTrans" cxnId="{22F2D0A4-9998-E340-B865-A1235EFA62D6}">
      <dgm:prSet/>
      <dgm:spPr/>
      <dgm:t>
        <a:bodyPr/>
        <a:lstStyle/>
        <a:p>
          <a:endParaRPr lang="es-ES"/>
        </a:p>
      </dgm:t>
    </dgm:pt>
    <dgm:pt modelId="{3BBF1C2E-7387-FE45-BF33-54F38295D09F}" type="sibTrans" cxnId="{22F2D0A4-9998-E340-B865-A1235EFA62D6}">
      <dgm:prSet/>
      <dgm:spPr/>
      <dgm:t>
        <a:bodyPr/>
        <a:lstStyle/>
        <a:p>
          <a:endParaRPr lang="es-ES"/>
        </a:p>
      </dgm:t>
    </dgm:pt>
    <dgm:pt modelId="{4292195E-F325-B541-AFD9-BCB15D0F48B6}">
      <dgm:prSet/>
      <dgm:spPr/>
      <dgm:t>
        <a:bodyPr/>
        <a:lstStyle/>
        <a:p>
          <a:pPr rtl="0"/>
          <a:r>
            <a:rPr lang="es-ES" dirty="0" smtClean="0"/>
            <a:t>Eficacia </a:t>
          </a:r>
          <a:endParaRPr lang="es-ES" dirty="0"/>
        </a:p>
      </dgm:t>
    </dgm:pt>
    <dgm:pt modelId="{69CA611B-AF30-F64D-8F03-47329E82713B}" type="parTrans" cxnId="{1E0E2A5E-CD95-B74A-81DA-7B21C288A63C}">
      <dgm:prSet/>
      <dgm:spPr/>
      <dgm:t>
        <a:bodyPr/>
        <a:lstStyle/>
        <a:p>
          <a:endParaRPr lang="es-ES"/>
        </a:p>
      </dgm:t>
    </dgm:pt>
    <dgm:pt modelId="{48201FA5-88B5-1B47-95B6-83B9443CA909}" type="sibTrans" cxnId="{1E0E2A5E-CD95-B74A-81DA-7B21C288A63C}">
      <dgm:prSet/>
      <dgm:spPr/>
      <dgm:t>
        <a:bodyPr/>
        <a:lstStyle/>
        <a:p>
          <a:endParaRPr lang="es-ES"/>
        </a:p>
      </dgm:t>
    </dgm:pt>
    <dgm:pt modelId="{1810C874-DFA3-7041-9FD5-9AB223181F8E}">
      <dgm:prSet/>
      <dgm:spPr/>
      <dgm:t>
        <a:bodyPr/>
        <a:lstStyle/>
        <a:p>
          <a:pPr rtl="0"/>
          <a:r>
            <a:rPr lang="es-ES" dirty="0" smtClean="0"/>
            <a:t>Moralidad </a:t>
          </a:r>
          <a:endParaRPr lang="es-ES" dirty="0"/>
        </a:p>
      </dgm:t>
    </dgm:pt>
    <dgm:pt modelId="{085C69B0-88BE-1A46-B473-904CAC38C735}" type="parTrans" cxnId="{B011A7BE-8172-D147-9D48-33BBA0E9367A}">
      <dgm:prSet/>
      <dgm:spPr/>
      <dgm:t>
        <a:bodyPr/>
        <a:lstStyle/>
        <a:p>
          <a:endParaRPr lang="es-ES"/>
        </a:p>
      </dgm:t>
    </dgm:pt>
    <dgm:pt modelId="{ACB6D846-BF1D-A544-ABCF-B8F7E1972FA6}" type="sibTrans" cxnId="{B011A7BE-8172-D147-9D48-33BBA0E9367A}">
      <dgm:prSet/>
      <dgm:spPr/>
      <dgm:t>
        <a:bodyPr/>
        <a:lstStyle/>
        <a:p>
          <a:endParaRPr lang="es-ES"/>
        </a:p>
      </dgm:t>
    </dgm:pt>
    <dgm:pt modelId="{687CD426-C2B9-E941-95CD-458CDE3BCCE0}">
      <dgm:prSet/>
      <dgm:spPr/>
      <dgm:t>
        <a:bodyPr/>
        <a:lstStyle/>
        <a:p>
          <a:pPr rtl="0"/>
          <a:r>
            <a:rPr lang="es-ES" dirty="0" smtClean="0"/>
            <a:t>Mérito </a:t>
          </a:r>
          <a:endParaRPr lang="es-ES" dirty="0"/>
        </a:p>
      </dgm:t>
    </dgm:pt>
    <dgm:pt modelId="{14DC8C71-BF69-6D41-BB39-7FE95EC56151}" type="parTrans" cxnId="{2072825A-3222-984F-9BB9-3C97E6D03568}">
      <dgm:prSet/>
      <dgm:spPr/>
      <dgm:t>
        <a:bodyPr/>
        <a:lstStyle/>
        <a:p>
          <a:endParaRPr lang="es-ES"/>
        </a:p>
      </dgm:t>
    </dgm:pt>
    <dgm:pt modelId="{A7D73A8C-D894-A940-89F2-2770A16A8C03}" type="sibTrans" cxnId="{2072825A-3222-984F-9BB9-3C97E6D03568}">
      <dgm:prSet/>
      <dgm:spPr/>
      <dgm:t>
        <a:bodyPr/>
        <a:lstStyle/>
        <a:p>
          <a:endParaRPr lang="es-ES"/>
        </a:p>
      </dgm:t>
    </dgm:pt>
    <dgm:pt modelId="{28CD69F7-649A-1241-A9D9-3DE9689E9956}">
      <dgm:prSet/>
      <dgm:spPr/>
      <dgm:t>
        <a:bodyPr/>
        <a:lstStyle/>
        <a:p>
          <a:pPr rtl="0"/>
          <a:r>
            <a:rPr lang="es-ES" dirty="0" smtClean="0"/>
            <a:t>Igualdad</a:t>
          </a:r>
          <a:endParaRPr lang="es-ES" dirty="0"/>
        </a:p>
      </dgm:t>
    </dgm:pt>
    <dgm:pt modelId="{A6E4887E-006A-D143-A4EB-7B87F461D2DE}" type="parTrans" cxnId="{4AEAC794-98AD-604E-ABB3-EA05233C0280}">
      <dgm:prSet/>
      <dgm:spPr/>
      <dgm:t>
        <a:bodyPr/>
        <a:lstStyle/>
        <a:p>
          <a:endParaRPr lang="es-ES"/>
        </a:p>
      </dgm:t>
    </dgm:pt>
    <dgm:pt modelId="{9381380A-31D2-244B-88F4-33EFE130694F}" type="sibTrans" cxnId="{4AEAC794-98AD-604E-ABB3-EA05233C0280}">
      <dgm:prSet/>
      <dgm:spPr/>
      <dgm:t>
        <a:bodyPr/>
        <a:lstStyle/>
        <a:p>
          <a:endParaRPr lang="es-ES"/>
        </a:p>
      </dgm:t>
    </dgm:pt>
    <dgm:pt modelId="{ABC13BCA-4202-4749-A65A-F12F7AA41E3B}">
      <dgm:prSet/>
      <dgm:spPr/>
      <dgm:t>
        <a:bodyPr/>
        <a:lstStyle/>
        <a:p>
          <a:pPr rtl="0"/>
          <a:r>
            <a:rPr lang="es-ES" dirty="0" smtClean="0"/>
            <a:t>Economía</a:t>
          </a:r>
          <a:endParaRPr lang="es-ES" dirty="0"/>
        </a:p>
      </dgm:t>
    </dgm:pt>
    <dgm:pt modelId="{F3072D83-5AA6-A940-8A44-E04D29700312}" type="parTrans" cxnId="{5620D667-D542-C145-BECE-1DF2E0380023}">
      <dgm:prSet/>
      <dgm:spPr/>
      <dgm:t>
        <a:bodyPr/>
        <a:lstStyle/>
        <a:p>
          <a:endParaRPr lang="es-ES"/>
        </a:p>
      </dgm:t>
    </dgm:pt>
    <dgm:pt modelId="{BBA8E438-F6FF-E14C-81FF-8BBA6686101E}" type="sibTrans" cxnId="{5620D667-D542-C145-BECE-1DF2E0380023}">
      <dgm:prSet/>
      <dgm:spPr/>
      <dgm:t>
        <a:bodyPr/>
        <a:lstStyle/>
        <a:p>
          <a:endParaRPr lang="es-ES"/>
        </a:p>
      </dgm:t>
    </dgm:pt>
    <dgm:pt modelId="{AFE70286-0E4F-B745-BDF3-9621B9F8B378}">
      <dgm:prSet/>
      <dgm:spPr/>
      <dgm:t>
        <a:bodyPr/>
        <a:lstStyle/>
        <a:p>
          <a:pPr rtl="0"/>
          <a:r>
            <a:rPr lang="es-ES" dirty="0" smtClean="0"/>
            <a:t>Imparcialidad</a:t>
          </a:r>
          <a:endParaRPr lang="es-ES" dirty="0"/>
        </a:p>
      </dgm:t>
    </dgm:pt>
    <dgm:pt modelId="{062023B7-F3B6-0940-9089-8547D6620815}" type="parTrans" cxnId="{73E95EC8-79B5-934E-AC08-64A1EECA987C}">
      <dgm:prSet/>
      <dgm:spPr/>
      <dgm:t>
        <a:bodyPr/>
        <a:lstStyle/>
        <a:p>
          <a:endParaRPr lang="es-ES"/>
        </a:p>
      </dgm:t>
    </dgm:pt>
    <dgm:pt modelId="{C50642DC-9247-6C41-B5D3-42DA64A14F46}" type="sibTrans" cxnId="{73E95EC8-79B5-934E-AC08-64A1EECA987C}">
      <dgm:prSet/>
      <dgm:spPr/>
      <dgm:t>
        <a:bodyPr/>
        <a:lstStyle/>
        <a:p>
          <a:endParaRPr lang="es-ES"/>
        </a:p>
      </dgm:t>
    </dgm:pt>
    <dgm:pt modelId="{AA442FF5-DC76-F546-B703-5BDBA7585127}">
      <dgm:prSet/>
      <dgm:spPr/>
      <dgm:t>
        <a:bodyPr/>
        <a:lstStyle/>
        <a:p>
          <a:pPr rtl="0"/>
          <a:r>
            <a:rPr lang="es-ES" dirty="0" smtClean="0"/>
            <a:t>Publicidad</a:t>
          </a:r>
          <a:endParaRPr lang="es-ES" dirty="0"/>
        </a:p>
      </dgm:t>
    </dgm:pt>
    <dgm:pt modelId="{27A0324B-F22A-004F-B4DE-324CB0EDACC5}" type="parTrans" cxnId="{9E90649B-BDAE-D442-8629-52D8F276B0E8}">
      <dgm:prSet/>
      <dgm:spPr/>
      <dgm:t>
        <a:bodyPr/>
        <a:lstStyle/>
        <a:p>
          <a:endParaRPr lang="es-ES"/>
        </a:p>
      </dgm:t>
    </dgm:pt>
    <dgm:pt modelId="{55A9609C-4676-2E4B-9BA0-977367A2D1B7}" type="sibTrans" cxnId="{9E90649B-BDAE-D442-8629-52D8F276B0E8}">
      <dgm:prSet/>
      <dgm:spPr/>
      <dgm:t>
        <a:bodyPr/>
        <a:lstStyle/>
        <a:p>
          <a:endParaRPr lang="es-ES"/>
        </a:p>
      </dgm:t>
    </dgm:pt>
    <dgm:pt modelId="{6D5001A7-27AB-934A-8D0C-61CCA8EFB9AA}">
      <dgm:prSet/>
      <dgm:spPr/>
      <dgm:t>
        <a:bodyPr/>
        <a:lstStyle/>
        <a:p>
          <a:pPr rtl="0"/>
          <a:r>
            <a:rPr lang="es-ES" dirty="0" smtClean="0"/>
            <a:t>Celeridad </a:t>
          </a:r>
          <a:endParaRPr lang="es-ES" dirty="0"/>
        </a:p>
      </dgm:t>
    </dgm:pt>
    <dgm:pt modelId="{62BF494B-7B7C-5C4E-85F9-39F43765DA07}" type="parTrans" cxnId="{2539D15D-AA23-FA42-B8B7-776AC48817AB}">
      <dgm:prSet/>
      <dgm:spPr/>
      <dgm:t>
        <a:bodyPr/>
        <a:lstStyle/>
        <a:p>
          <a:endParaRPr lang="es-ES"/>
        </a:p>
      </dgm:t>
    </dgm:pt>
    <dgm:pt modelId="{E8F334B0-5355-E746-AA05-228308F10CED}" type="sibTrans" cxnId="{2539D15D-AA23-FA42-B8B7-776AC48817AB}">
      <dgm:prSet/>
      <dgm:spPr/>
      <dgm:t>
        <a:bodyPr/>
        <a:lstStyle/>
        <a:p>
          <a:endParaRPr lang="es-ES"/>
        </a:p>
      </dgm:t>
    </dgm:pt>
    <dgm:pt modelId="{491792EE-1CE4-294D-94FD-906F76EBD879}" type="pres">
      <dgm:prSet presAssocID="{89BAEDA2-8470-4143-BC9F-C9E2EF893B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D8B26A1-717D-6546-B68D-3978A57D93A7}" type="pres">
      <dgm:prSet presAssocID="{8D2249C5-40A1-704C-8AA6-DAE3E870C9E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ADA00D-83B5-FE46-B9AB-68320C5763FC}" type="pres">
      <dgm:prSet presAssocID="{3BBF1C2E-7387-FE45-BF33-54F38295D09F}" presName="sibTrans" presStyleCnt="0"/>
      <dgm:spPr/>
    </dgm:pt>
    <dgm:pt modelId="{149E6F9F-4C08-E740-93E6-49A760A96602}" type="pres">
      <dgm:prSet presAssocID="{4292195E-F325-B541-AFD9-BCB15D0F48B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5DA256-F4F0-9A45-A692-43D54F58D21B}" type="pres">
      <dgm:prSet presAssocID="{48201FA5-88B5-1B47-95B6-83B9443CA909}" presName="sibTrans" presStyleCnt="0"/>
      <dgm:spPr/>
    </dgm:pt>
    <dgm:pt modelId="{91F149E0-838D-1B40-A4EA-B7139178523E}" type="pres">
      <dgm:prSet presAssocID="{1810C874-DFA3-7041-9FD5-9AB223181F8E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DA53E2-3989-5148-964E-0B879013A5F4}" type="pres">
      <dgm:prSet presAssocID="{ACB6D846-BF1D-A544-ABCF-B8F7E1972FA6}" presName="sibTrans" presStyleCnt="0"/>
      <dgm:spPr/>
    </dgm:pt>
    <dgm:pt modelId="{595E3974-8621-C748-A494-F74DCC1C6BA2}" type="pres">
      <dgm:prSet presAssocID="{687CD426-C2B9-E941-95CD-458CDE3BCCE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C67138-7F3D-454B-9C5C-0B6D774DAE34}" type="pres">
      <dgm:prSet presAssocID="{A7D73A8C-D894-A940-89F2-2770A16A8C03}" presName="sibTrans" presStyleCnt="0"/>
      <dgm:spPr/>
    </dgm:pt>
    <dgm:pt modelId="{6DA61D4F-A7EE-1544-8EB5-625845587A22}" type="pres">
      <dgm:prSet presAssocID="{28CD69F7-649A-1241-A9D9-3DE9689E9956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4D11E7-DCD1-5E40-9960-6764A509639A}" type="pres">
      <dgm:prSet presAssocID="{9381380A-31D2-244B-88F4-33EFE130694F}" presName="sibTrans" presStyleCnt="0"/>
      <dgm:spPr/>
    </dgm:pt>
    <dgm:pt modelId="{999A0EAB-3E26-094E-86A3-1A2B861A948F}" type="pres">
      <dgm:prSet presAssocID="{ABC13BCA-4202-4749-A65A-F12F7AA41E3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F80E61-FC9A-E04C-B80F-2B3C20891A70}" type="pres">
      <dgm:prSet presAssocID="{BBA8E438-F6FF-E14C-81FF-8BBA6686101E}" presName="sibTrans" presStyleCnt="0"/>
      <dgm:spPr/>
    </dgm:pt>
    <dgm:pt modelId="{9FE67A70-1A5C-3342-B493-5674952AD46A}" type="pres">
      <dgm:prSet presAssocID="{AFE70286-0E4F-B745-BDF3-9621B9F8B37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BEB99A-E9BB-D742-B797-2117B2F6E783}" type="pres">
      <dgm:prSet presAssocID="{C50642DC-9247-6C41-B5D3-42DA64A14F46}" presName="sibTrans" presStyleCnt="0"/>
      <dgm:spPr/>
    </dgm:pt>
    <dgm:pt modelId="{4FA2C7CE-9A2E-3543-A7C0-393CE029CA80}" type="pres">
      <dgm:prSet presAssocID="{AA442FF5-DC76-F546-B703-5BDBA758512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167552-A81B-5C47-83DB-3CFDAAD80C10}" type="pres">
      <dgm:prSet presAssocID="{55A9609C-4676-2E4B-9BA0-977367A2D1B7}" presName="sibTrans" presStyleCnt="0"/>
      <dgm:spPr/>
    </dgm:pt>
    <dgm:pt modelId="{51CCD9E9-CF05-0540-9CFC-B1C559BE4274}" type="pres">
      <dgm:prSet presAssocID="{6D5001A7-27AB-934A-8D0C-61CCA8EFB9A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B6BD473-9FB1-7B40-906A-74A37B1E3672}" type="presOf" srcId="{ABC13BCA-4202-4749-A65A-F12F7AA41E3B}" destId="{999A0EAB-3E26-094E-86A3-1A2B861A948F}" srcOrd="0" destOrd="0" presId="urn:microsoft.com/office/officeart/2005/8/layout/default"/>
    <dgm:cxn modelId="{54A48CAA-D3E7-BF44-85C3-8071AD651E48}" type="presOf" srcId="{687CD426-C2B9-E941-95CD-458CDE3BCCE0}" destId="{595E3974-8621-C748-A494-F74DCC1C6BA2}" srcOrd="0" destOrd="0" presId="urn:microsoft.com/office/officeart/2005/8/layout/default"/>
    <dgm:cxn modelId="{4AEAC794-98AD-604E-ABB3-EA05233C0280}" srcId="{89BAEDA2-8470-4143-BC9F-C9E2EF893B2E}" destId="{28CD69F7-649A-1241-A9D9-3DE9689E9956}" srcOrd="4" destOrd="0" parTransId="{A6E4887E-006A-D143-A4EB-7B87F461D2DE}" sibTransId="{9381380A-31D2-244B-88F4-33EFE130694F}"/>
    <dgm:cxn modelId="{22F2D0A4-9998-E340-B865-A1235EFA62D6}" srcId="{89BAEDA2-8470-4143-BC9F-C9E2EF893B2E}" destId="{8D2249C5-40A1-704C-8AA6-DAE3E870C9E0}" srcOrd="0" destOrd="0" parTransId="{2E143EE2-65F0-794C-BB0C-8380EC736CD0}" sibTransId="{3BBF1C2E-7387-FE45-BF33-54F38295D09F}"/>
    <dgm:cxn modelId="{5620D667-D542-C145-BECE-1DF2E0380023}" srcId="{89BAEDA2-8470-4143-BC9F-C9E2EF893B2E}" destId="{ABC13BCA-4202-4749-A65A-F12F7AA41E3B}" srcOrd="5" destOrd="0" parTransId="{F3072D83-5AA6-A940-8A44-E04D29700312}" sibTransId="{BBA8E438-F6FF-E14C-81FF-8BBA6686101E}"/>
    <dgm:cxn modelId="{7421172C-5334-9F47-8F10-49BD6D7701ED}" type="presOf" srcId="{4292195E-F325-B541-AFD9-BCB15D0F48B6}" destId="{149E6F9F-4C08-E740-93E6-49A760A96602}" srcOrd="0" destOrd="0" presId="urn:microsoft.com/office/officeart/2005/8/layout/default"/>
    <dgm:cxn modelId="{A66D90A9-74B2-6D49-8973-63D1A1378EE6}" type="presOf" srcId="{1810C874-DFA3-7041-9FD5-9AB223181F8E}" destId="{91F149E0-838D-1B40-A4EA-B7139178523E}" srcOrd="0" destOrd="0" presId="urn:microsoft.com/office/officeart/2005/8/layout/default"/>
    <dgm:cxn modelId="{B011A7BE-8172-D147-9D48-33BBA0E9367A}" srcId="{89BAEDA2-8470-4143-BC9F-C9E2EF893B2E}" destId="{1810C874-DFA3-7041-9FD5-9AB223181F8E}" srcOrd="2" destOrd="0" parTransId="{085C69B0-88BE-1A46-B473-904CAC38C735}" sibTransId="{ACB6D846-BF1D-A544-ABCF-B8F7E1972FA6}"/>
    <dgm:cxn modelId="{73E95EC8-79B5-934E-AC08-64A1EECA987C}" srcId="{89BAEDA2-8470-4143-BC9F-C9E2EF893B2E}" destId="{AFE70286-0E4F-B745-BDF3-9621B9F8B378}" srcOrd="6" destOrd="0" parTransId="{062023B7-F3B6-0940-9089-8547D6620815}" sibTransId="{C50642DC-9247-6C41-B5D3-42DA64A14F46}"/>
    <dgm:cxn modelId="{24C9A1DD-A53C-8340-93F5-3EBE15C9057C}" type="presOf" srcId="{AFE70286-0E4F-B745-BDF3-9621B9F8B378}" destId="{9FE67A70-1A5C-3342-B493-5674952AD46A}" srcOrd="0" destOrd="0" presId="urn:microsoft.com/office/officeart/2005/8/layout/default"/>
    <dgm:cxn modelId="{2072825A-3222-984F-9BB9-3C97E6D03568}" srcId="{89BAEDA2-8470-4143-BC9F-C9E2EF893B2E}" destId="{687CD426-C2B9-E941-95CD-458CDE3BCCE0}" srcOrd="3" destOrd="0" parTransId="{14DC8C71-BF69-6D41-BB39-7FE95EC56151}" sibTransId="{A7D73A8C-D894-A940-89F2-2770A16A8C03}"/>
    <dgm:cxn modelId="{3F61BA02-AC30-504A-BED3-2765B678E16C}" type="presOf" srcId="{28CD69F7-649A-1241-A9D9-3DE9689E9956}" destId="{6DA61D4F-A7EE-1544-8EB5-625845587A22}" srcOrd="0" destOrd="0" presId="urn:microsoft.com/office/officeart/2005/8/layout/default"/>
    <dgm:cxn modelId="{693D56C7-F886-2541-8351-0283E1F246CA}" type="presOf" srcId="{89BAEDA2-8470-4143-BC9F-C9E2EF893B2E}" destId="{491792EE-1CE4-294D-94FD-906F76EBD879}" srcOrd="0" destOrd="0" presId="urn:microsoft.com/office/officeart/2005/8/layout/default"/>
    <dgm:cxn modelId="{7EE803CD-5367-B149-8F9B-85B9F4DE6887}" type="presOf" srcId="{AA442FF5-DC76-F546-B703-5BDBA7585127}" destId="{4FA2C7CE-9A2E-3543-A7C0-393CE029CA80}" srcOrd="0" destOrd="0" presId="urn:microsoft.com/office/officeart/2005/8/layout/default"/>
    <dgm:cxn modelId="{7FD75CC9-98C5-CB46-9707-38C9B14DEECF}" type="presOf" srcId="{6D5001A7-27AB-934A-8D0C-61CCA8EFB9AA}" destId="{51CCD9E9-CF05-0540-9CFC-B1C559BE4274}" srcOrd="0" destOrd="0" presId="urn:microsoft.com/office/officeart/2005/8/layout/default"/>
    <dgm:cxn modelId="{07B7DBB7-21E3-2F41-9DCA-F0D417A8F503}" type="presOf" srcId="{8D2249C5-40A1-704C-8AA6-DAE3E870C9E0}" destId="{BD8B26A1-717D-6546-B68D-3978A57D93A7}" srcOrd="0" destOrd="0" presId="urn:microsoft.com/office/officeart/2005/8/layout/default"/>
    <dgm:cxn modelId="{2539D15D-AA23-FA42-B8B7-776AC48817AB}" srcId="{89BAEDA2-8470-4143-BC9F-C9E2EF893B2E}" destId="{6D5001A7-27AB-934A-8D0C-61CCA8EFB9AA}" srcOrd="8" destOrd="0" parTransId="{62BF494B-7B7C-5C4E-85F9-39F43765DA07}" sibTransId="{E8F334B0-5355-E746-AA05-228308F10CED}"/>
    <dgm:cxn modelId="{9E90649B-BDAE-D442-8629-52D8F276B0E8}" srcId="{89BAEDA2-8470-4143-BC9F-C9E2EF893B2E}" destId="{AA442FF5-DC76-F546-B703-5BDBA7585127}" srcOrd="7" destOrd="0" parTransId="{27A0324B-F22A-004F-B4DE-324CB0EDACC5}" sibTransId="{55A9609C-4676-2E4B-9BA0-977367A2D1B7}"/>
    <dgm:cxn modelId="{1E0E2A5E-CD95-B74A-81DA-7B21C288A63C}" srcId="{89BAEDA2-8470-4143-BC9F-C9E2EF893B2E}" destId="{4292195E-F325-B541-AFD9-BCB15D0F48B6}" srcOrd="1" destOrd="0" parTransId="{69CA611B-AF30-F64D-8F03-47329E82713B}" sibTransId="{48201FA5-88B5-1B47-95B6-83B9443CA909}"/>
    <dgm:cxn modelId="{A04D16EC-C910-EE45-9ABA-648CFFB0CF1E}" type="presParOf" srcId="{491792EE-1CE4-294D-94FD-906F76EBD879}" destId="{BD8B26A1-717D-6546-B68D-3978A57D93A7}" srcOrd="0" destOrd="0" presId="urn:microsoft.com/office/officeart/2005/8/layout/default"/>
    <dgm:cxn modelId="{C4487297-70BD-FF43-91E2-ECF2FC4C1693}" type="presParOf" srcId="{491792EE-1CE4-294D-94FD-906F76EBD879}" destId="{F9ADA00D-83B5-FE46-B9AB-68320C5763FC}" srcOrd="1" destOrd="0" presId="urn:microsoft.com/office/officeart/2005/8/layout/default"/>
    <dgm:cxn modelId="{8CA4B9DE-9489-7C4C-9D45-504A77BAD4DB}" type="presParOf" srcId="{491792EE-1CE4-294D-94FD-906F76EBD879}" destId="{149E6F9F-4C08-E740-93E6-49A760A96602}" srcOrd="2" destOrd="0" presId="urn:microsoft.com/office/officeart/2005/8/layout/default"/>
    <dgm:cxn modelId="{3F3AA3AC-F2C4-2B44-BDDB-56C3E4C9CA9C}" type="presParOf" srcId="{491792EE-1CE4-294D-94FD-906F76EBD879}" destId="{105DA256-F4F0-9A45-A692-43D54F58D21B}" srcOrd="3" destOrd="0" presId="urn:microsoft.com/office/officeart/2005/8/layout/default"/>
    <dgm:cxn modelId="{27BDD32D-4D15-7C41-8A74-9117BC2CDC48}" type="presParOf" srcId="{491792EE-1CE4-294D-94FD-906F76EBD879}" destId="{91F149E0-838D-1B40-A4EA-B7139178523E}" srcOrd="4" destOrd="0" presId="urn:microsoft.com/office/officeart/2005/8/layout/default"/>
    <dgm:cxn modelId="{D05F5EB8-D738-2B4C-ADD5-483E276D9CA4}" type="presParOf" srcId="{491792EE-1CE4-294D-94FD-906F76EBD879}" destId="{B1DA53E2-3989-5148-964E-0B879013A5F4}" srcOrd="5" destOrd="0" presId="urn:microsoft.com/office/officeart/2005/8/layout/default"/>
    <dgm:cxn modelId="{671E62EE-F84A-1E49-9D9F-C60B6D0CD7E9}" type="presParOf" srcId="{491792EE-1CE4-294D-94FD-906F76EBD879}" destId="{595E3974-8621-C748-A494-F74DCC1C6BA2}" srcOrd="6" destOrd="0" presId="urn:microsoft.com/office/officeart/2005/8/layout/default"/>
    <dgm:cxn modelId="{756E15B3-EB6B-804B-BF59-D40169B02B3F}" type="presParOf" srcId="{491792EE-1CE4-294D-94FD-906F76EBD879}" destId="{3EC67138-7F3D-454B-9C5C-0B6D774DAE34}" srcOrd="7" destOrd="0" presId="urn:microsoft.com/office/officeart/2005/8/layout/default"/>
    <dgm:cxn modelId="{D20DD392-0AA4-B94B-8760-516B0F02F85F}" type="presParOf" srcId="{491792EE-1CE4-294D-94FD-906F76EBD879}" destId="{6DA61D4F-A7EE-1544-8EB5-625845587A22}" srcOrd="8" destOrd="0" presId="urn:microsoft.com/office/officeart/2005/8/layout/default"/>
    <dgm:cxn modelId="{B75F71DC-E9A8-CA41-91AC-91F6789D42E9}" type="presParOf" srcId="{491792EE-1CE4-294D-94FD-906F76EBD879}" destId="{7F4D11E7-DCD1-5E40-9960-6764A509639A}" srcOrd="9" destOrd="0" presId="urn:microsoft.com/office/officeart/2005/8/layout/default"/>
    <dgm:cxn modelId="{1C0B8E93-60C5-BC4E-A2A8-591A817110F5}" type="presParOf" srcId="{491792EE-1CE4-294D-94FD-906F76EBD879}" destId="{999A0EAB-3E26-094E-86A3-1A2B861A948F}" srcOrd="10" destOrd="0" presId="urn:microsoft.com/office/officeart/2005/8/layout/default"/>
    <dgm:cxn modelId="{1E7EE3F9-FAD2-8048-99E4-AA7C78ED09BA}" type="presParOf" srcId="{491792EE-1CE4-294D-94FD-906F76EBD879}" destId="{3FF80E61-FC9A-E04C-B80F-2B3C20891A70}" srcOrd="11" destOrd="0" presId="urn:microsoft.com/office/officeart/2005/8/layout/default"/>
    <dgm:cxn modelId="{59F1510B-4DA1-B649-B3CC-57AAA59B21BD}" type="presParOf" srcId="{491792EE-1CE4-294D-94FD-906F76EBD879}" destId="{9FE67A70-1A5C-3342-B493-5674952AD46A}" srcOrd="12" destOrd="0" presId="urn:microsoft.com/office/officeart/2005/8/layout/default"/>
    <dgm:cxn modelId="{8970549D-509B-D74B-A5B0-195BC9FF6B4F}" type="presParOf" srcId="{491792EE-1CE4-294D-94FD-906F76EBD879}" destId="{3BBEB99A-E9BB-D742-B797-2117B2F6E783}" srcOrd="13" destOrd="0" presId="urn:microsoft.com/office/officeart/2005/8/layout/default"/>
    <dgm:cxn modelId="{415441B6-68B3-2247-AB17-7BBDCC5BC52E}" type="presParOf" srcId="{491792EE-1CE4-294D-94FD-906F76EBD879}" destId="{4FA2C7CE-9A2E-3543-A7C0-393CE029CA80}" srcOrd="14" destOrd="0" presId="urn:microsoft.com/office/officeart/2005/8/layout/default"/>
    <dgm:cxn modelId="{EB62373C-C14C-3849-92EC-89A33CB7D894}" type="presParOf" srcId="{491792EE-1CE4-294D-94FD-906F76EBD879}" destId="{10167552-A81B-5C47-83DB-3CFDAAD80C10}" srcOrd="15" destOrd="0" presId="urn:microsoft.com/office/officeart/2005/8/layout/default"/>
    <dgm:cxn modelId="{D8327C90-F4DF-D54C-B91E-00AB00BC1EB5}" type="presParOf" srcId="{491792EE-1CE4-294D-94FD-906F76EBD879}" destId="{51CCD9E9-CF05-0540-9CFC-B1C559BE4274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793F96-0676-D646-86CE-800B92FD7D47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324EFF6-787A-E044-9779-BC30295D6462}">
      <dgm:prSet/>
      <dgm:spPr/>
      <dgm:t>
        <a:bodyPr/>
        <a:lstStyle/>
        <a:p>
          <a:pPr rtl="0"/>
          <a:r>
            <a:rPr lang="es-ES" b="1" smtClean="0"/>
            <a:t>Diseño de la función CIO</a:t>
          </a:r>
          <a:endParaRPr lang="es-ES"/>
        </a:p>
      </dgm:t>
    </dgm:pt>
    <dgm:pt modelId="{BBA3B63E-227D-8348-9424-C2C4078CAEC0}" type="parTrans" cxnId="{131D8AC3-51DD-474F-B5E9-E2BA8F7E1314}">
      <dgm:prSet/>
      <dgm:spPr/>
      <dgm:t>
        <a:bodyPr/>
        <a:lstStyle/>
        <a:p>
          <a:endParaRPr lang="es-ES"/>
        </a:p>
      </dgm:t>
    </dgm:pt>
    <dgm:pt modelId="{9E9184A6-9E66-AF4E-A33D-C1357644B335}" type="sibTrans" cxnId="{131D8AC3-51DD-474F-B5E9-E2BA8F7E1314}">
      <dgm:prSet/>
      <dgm:spPr/>
      <dgm:t>
        <a:bodyPr/>
        <a:lstStyle/>
        <a:p>
          <a:endParaRPr lang="es-ES"/>
        </a:p>
      </dgm:t>
    </dgm:pt>
    <dgm:pt modelId="{FBC7D8FD-96E4-AE4D-AEE1-E2ADDAFF0239}">
      <dgm:prSet/>
      <dgm:spPr/>
      <dgm:t>
        <a:bodyPr/>
        <a:lstStyle/>
        <a:p>
          <a:pPr rtl="0"/>
          <a:r>
            <a:rPr lang="es-ES" b="0" dirty="0" smtClean="0"/>
            <a:t>Plataforma estratégica</a:t>
          </a:r>
          <a:endParaRPr lang="es-ES" b="0" dirty="0"/>
        </a:p>
      </dgm:t>
    </dgm:pt>
    <dgm:pt modelId="{3CA0B929-BA1C-D245-8CFE-33A78C337F1F}" type="parTrans" cxnId="{6722B317-CA81-9E4F-A969-B0E9C23F2093}">
      <dgm:prSet/>
      <dgm:spPr/>
      <dgm:t>
        <a:bodyPr/>
        <a:lstStyle/>
        <a:p>
          <a:endParaRPr lang="es-ES"/>
        </a:p>
      </dgm:t>
    </dgm:pt>
    <dgm:pt modelId="{B2AE5BAC-5653-AD44-B88F-8172816DDD2F}" type="sibTrans" cxnId="{6722B317-CA81-9E4F-A969-B0E9C23F2093}">
      <dgm:prSet/>
      <dgm:spPr/>
      <dgm:t>
        <a:bodyPr/>
        <a:lstStyle/>
        <a:p>
          <a:endParaRPr lang="es-ES"/>
        </a:p>
      </dgm:t>
    </dgm:pt>
    <dgm:pt modelId="{0EC93E9A-C2F2-3347-AD60-8E8A0975AB71}">
      <dgm:prSet custT="1"/>
      <dgm:spPr/>
      <dgm:t>
        <a:bodyPr/>
        <a:lstStyle/>
        <a:p>
          <a:pPr rtl="0"/>
          <a:r>
            <a:rPr lang="es-ES" sz="2800" b="1" dirty="0" smtClean="0"/>
            <a:t>Estrategia de formación</a:t>
          </a:r>
          <a:endParaRPr lang="es-ES" sz="2800" dirty="0"/>
        </a:p>
      </dgm:t>
    </dgm:pt>
    <dgm:pt modelId="{2AE6E5A9-7C7E-8544-9261-666740CD811E}" type="parTrans" cxnId="{AAFA72AD-04D3-8C4D-AED1-F38D23D15672}">
      <dgm:prSet/>
      <dgm:spPr/>
      <dgm:t>
        <a:bodyPr/>
        <a:lstStyle/>
        <a:p>
          <a:endParaRPr lang="es-ES"/>
        </a:p>
      </dgm:t>
    </dgm:pt>
    <dgm:pt modelId="{EA32B31B-71A9-AF49-9291-C00109F53F8D}" type="sibTrans" cxnId="{AAFA72AD-04D3-8C4D-AED1-F38D23D15672}">
      <dgm:prSet/>
      <dgm:spPr/>
      <dgm:t>
        <a:bodyPr/>
        <a:lstStyle/>
        <a:p>
          <a:endParaRPr lang="es-ES"/>
        </a:p>
      </dgm:t>
    </dgm:pt>
    <dgm:pt modelId="{663E54D0-B69B-DE44-8183-76B9A9B581FC}">
      <dgm:prSet custT="1"/>
      <dgm:spPr/>
      <dgm:t>
        <a:bodyPr/>
        <a:lstStyle/>
        <a:p>
          <a:pPr rtl="0"/>
          <a:r>
            <a:rPr lang="es-ES" sz="2800" b="1" dirty="0" smtClean="0"/>
            <a:t>Modelo de competencias y oferta académica</a:t>
          </a:r>
          <a:endParaRPr lang="es-ES" sz="2800" b="1" dirty="0"/>
        </a:p>
      </dgm:t>
    </dgm:pt>
    <dgm:pt modelId="{5776D6D3-B254-3145-A0B7-F1D75C9F7C40}" type="parTrans" cxnId="{C21B8069-DDB9-024A-A890-286730B11C65}">
      <dgm:prSet/>
      <dgm:spPr/>
      <dgm:t>
        <a:bodyPr/>
        <a:lstStyle/>
        <a:p>
          <a:endParaRPr lang="es-ES"/>
        </a:p>
      </dgm:t>
    </dgm:pt>
    <dgm:pt modelId="{3394052A-11CB-E848-878E-BC20CF46D593}" type="sibTrans" cxnId="{C21B8069-DDB9-024A-A890-286730B11C65}">
      <dgm:prSet/>
      <dgm:spPr/>
      <dgm:t>
        <a:bodyPr/>
        <a:lstStyle/>
        <a:p>
          <a:endParaRPr lang="es-ES"/>
        </a:p>
      </dgm:t>
    </dgm:pt>
    <dgm:pt modelId="{B649DC14-6209-8049-926E-B56E6BD9AF34}">
      <dgm:prSet/>
      <dgm:spPr/>
      <dgm:t>
        <a:bodyPr/>
        <a:lstStyle/>
        <a:p>
          <a:pPr rtl="0"/>
          <a:r>
            <a:rPr lang="es-ES" b="0" dirty="0" smtClean="0"/>
            <a:t>Marco Organizacional</a:t>
          </a:r>
          <a:endParaRPr lang="es-ES" b="0" dirty="0"/>
        </a:p>
      </dgm:t>
    </dgm:pt>
    <dgm:pt modelId="{ADE1A60E-B0D0-F143-AE81-A0B1C6A48C3D}" type="parTrans" cxnId="{9EAD1B26-B2C6-F948-B31C-895BDCC29D65}">
      <dgm:prSet/>
      <dgm:spPr/>
      <dgm:t>
        <a:bodyPr/>
        <a:lstStyle/>
        <a:p>
          <a:endParaRPr lang="es-ES"/>
        </a:p>
      </dgm:t>
    </dgm:pt>
    <dgm:pt modelId="{EFC5ADE4-A8A7-814E-9CBC-81BF710DDC99}" type="sibTrans" cxnId="{9EAD1B26-B2C6-F948-B31C-895BDCC29D65}">
      <dgm:prSet/>
      <dgm:spPr/>
      <dgm:t>
        <a:bodyPr/>
        <a:lstStyle/>
        <a:p>
          <a:endParaRPr lang="es-ES"/>
        </a:p>
      </dgm:t>
    </dgm:pt>
    <dgm:pt modelId="{F9FAFCE7-5D7B-514F-B092-B4BEC70236AC}">
      <dgm:prSet/>
      <dgm:spPr/>
      <dgm:t>
        <a:bodyPr/>
        <a:lstStyle/>
        <a:p>
          <a:pPr rtl="0"/>
          <a:r>
            <a:rPr lang="es-ES" b="0" dirty="0" smtClean="0"/>
            <a:t>Marco Jurídico</a:t>
          </a:r>
          <a:endParaRPr lang="es-ES" b="0" dirty="0"/>
        </a:p>
      </dgm:t>
    </dgm:pt>
    <dgm:pt modelId="{0872E687-DB3A-6E45-B1A8-1B76179DBF4E}" type="parTrans" cxnId="{9B69AD05-1F34-364A-AFE9-3AF6E89B580C}">
      <dgm:prSet/>
      <dgm:spPr/>
      <dgm:t>
        <a:bodyPr/>
        <a:lstStyle/>
        <a:p>
          <a:endParaRPr lang="es-ES"/>
        </a:p>
      </dgm:t>
    </dgm:pt>
    <dgm:pt modelId="{3804E0F9-059E-CC43-9B25-DF54B2A4C074}" type="sibTrans" cxnId="{9B69AD05-1F34-364A-AFE9-3AF6E89B580C}">
      <dgm:prSet/>
      <dgm:spPr/>
      <dgm:t>
        <a:bodyPr/>
        <a:lstStyle/>
        <a:p>
          <a:endParaRPr lang="es-ES"/>
        </a:p>
      </dgm:t>
    </dgm:pt>
    <dgm:pt modelId="{306C797D-E809-A84A-99F1-91133D4C897D}">
      <dgm:prSet/>
      <dgm:spPr/>
      <dgm:t>
        <a:bodyPr/>
        <a:lstStyle/>
        <a:p>
          <a:pPr rtl="0"/>
          <a:r>
            <a:rPr lang="es-ES" b="0" dirty="0" smtClean="0"/>
            <a:t>Mecanismos de articulación</a:t>
          </a:r>
          <a:endParaRPr lang="es-ES" b="0" dirty="0"/>
        </a:p>
      </dgm:t>
    </dgm:pt>
    <dgm:pt modelId="{30BCD925-AFC2-5B45-8615-213874A64CB3}" type="parTrans" cxnId="{9D0CB1DA-776F-914A-95E9-DABAA2E113D4}">
      <dgm:prSet/>
      <dgm:spPr/>
      <dgm:t>
        <a:bodyPr/>
        <a:lstStyle/>
        <a:p>
          <a:endParaRPr lang="es-ES"/>
        </a:p>
      </dgm:t>
    </dgm:pt>
    <dgm:pt modelId="{24344EFB-8010-AC4D-8052-81E6C4A74D77}" type="sibTrans" cxnId="{9D0CB1DA-776F-914A-95E9-DABAA2E113D4}">
      <dgm:prSet/>
      <dgm:spPr/>
      <dgm:t>
        <a:bodyPr/>
        <a:lstStyle/>
        <a:p>
          <a:endParaRPr lang="es-ES"/>
        </a:p>
      </dgm:t>
    </dgm:pt>
    <dgm:pt modelId="{4B968BB2-1892-F949-9B84-2DEC37A51847}">
      <dgm:prSet custT="1"/>
      <dgm:spPr/>
      <dgm:t>
        <a:bodyPr/>
        <a:lstStyle/>
        <a:p>
          <a:pPr rtl="0"/>
          <a:r>
            <a:rPr lang="es-ES" sz="2800" b="1" dirty="0" smtClean="0"/>
            <a:t>Mecanismos de interacción institucional</a:t>
          </a:r>
          <a:endParaRPr lang="es-ES" sz="2800" b="1" dirty="0"/>
        </a:p>
      </dgm:t>
    </dgm:pt>
    <dgm:pt modelId="{2F12946D-8337-AC49-A611-FADFC692DD1F}" type="parTrans" cxnId="{569ACE94-D356-B342-BDD1-DEABC9C3A79C}">
      <dgm:prSet/>
      <dgm:spPr/>
      <dgm:t>
        <a:bodyPr/>
        <a:lstStyle/>
        <a:p>
          <a:endParaRPr lang="es-ES"/>
        </a:p>
      </dgm:t>
    </dgm:pt>
    <dgm:pt modelId="{FEAB9B82-110C-014A-A865-C2C46411C4D0}" type="sibTrans" cxnId="{569ACE94-D356-B342-BDD1-DEABC9C3A79C}">
      <dgm:prSet/>
      <dgm:spPr/>
      <dgm:t>
        <a:bodyPr/>
        <a:lstStyle/>
        <a:p>
          <a:endParaRPr lang="es-ES"/>
        </a:p>
      </dgm:t>
    </dgm:pt>
    <dgm:pt modelId="{66FC67B7-1DF6-A04C-9B4B-8DAC9A0A654A}">
      <dgm:prSet custT="1"/>
      <dgm:spPr/>
      <dgm:t>
        <a:bodyPr/>
        <a:lstStyle/>
        <a:p>
          <a:pPr rtl="0"/>
          <a:r>
            <a:rPr lang="es-ES" sz="2800" b="1" dirty="0" smtClean="0"/>
            <a:t>Mecanismos de reconocimiento</a:t>
          </a:r>
          <a:endParaRPr lang="es-ES" sz="2800" b="1" dirty="0"/>
        </a:p>
      </dgm:t>
    </dgm:pt>
    <dgm:pt modelId="{9B1BF404-D721-344A-B8B3-CCBBA63C66D2}" type="parTrans" cxnId="{99EB2203-F6C6-A44F-A197-A31AB097D152}">
      <dgm:prSet/>
      <dgm:spPr/>
      <dgm:t>
        <a:bodyPr/>
        <a:lstStyle/>
        <a:p>
          <a:endParaRPr lang="es-ES"/>
        </a:p>
      </dgm:t>
    </dgm:pt>
    <dgm:pt modelId="{440E936C-7E01-6740-8707-AE47AAFA4FC2}" type="sibTrans" cxnId="{99EB2203-F6C6-A44F-A197-A31AB097D152}">
      <dgm:prSet/>
      <dgm:spPr/>
      <dgm:t>
        <a:bodyPr/>
        <a:lstStyle/>
        <a:p>
          <a:endParaRPr lang="es-ES"/>
        </a:p>
      </dgm:t>
    </dgm:pt>
    <dgm:pt modelId="{248A8E56-ADDA-874D-B1FD-0F87F859804D}" type="pres">
      <dgm:prSet presAssocID="{E9793F96-0676-D646-86CE-800B92FD7D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4298CAD-2E20-F241-AFBA-C3A2052685CE}" type="pres">
      <dgm:prSet presAssocID="{2324EFF6-787A-E044-9779-BC30295D6462}" presName="parentLin" presStyleCnt="0"/>
      <dgm:spPr/>
    </dgm:pt>
    <dgm:pt modelId="{C9A0D1B7-4440-D040-A957-AF0D1E460B7E}" type="pres">
      <dgm:prSet presAssocID="{2324EFF6-787A-E044-9779-BC30295D6462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67E58AAE-72D5-7B45-8FEF-DC4BDB4C7513}" type="pres">
      <dgm:prSet presAssocID="{2324EFF6-787A-E044-9779-BC30295D646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0C4A1C-0B71-9B45-A6DD-561F6C49FA4B}" type="pres">
      <dgm:prSet presAssocID="{2324EFF6-787A-E044-9779-BC30295D6462}" presName="negativeSpace" presStyleCnt="0"/>
      <dgm:spPr/>
    </dgm:pt>
    <dgm:pt modelId="{77523E13-3873-B14B-B359-0A815977A02A}" type="pres">
      <dgm:prSet presAssocID="{2324EFF6-787A-E044-9779-BC30295D646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48D0C8-1B30-2A4D-84A1-1F38EA739730}" type="pres">
      <dgm:prSet presAssocID="{9E9184A6-9E66-AF4E-A33D-C1357644B335}" presName="spaceBetweenRectangles" presStyleCnt="0"/>
      <dgm:spPr/>
    </dgm:pt>
    <dgm:pt modelId="{130510C5-B7FD-634B-80D6-C6185516AE72}" type="pres">
      <dgm:prSet presAssocID="{0EC93E9A-C2F2-3347-AD60-8E8A0975AB71}" presName="parentLin" presStyleCnt="0"/>
      <dgm:spPr/>
    </dgm:pt>
    <dgm:pt modelId="{DA457303-C51F-AF4E-9A33-ACE33EA2116F}" type="pres">
      <dgm:prSet presAssocID="{0EC93E9A-C2F2-3347-AD60-8E8A0975AB71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588D8155-7AE8-9C49-8C4D-AE556ED455E2}" type="pres">
      <dgm:prSet presAssocID="{0EC93E9A-C2F2-3347-AD60-8E8A0975AB7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4DF96E-E962-DF4C-B381-53D651971C52}" type="pres">
      <dgm:prSet presAssocID="{0EC93E9A-C2F2-3347-AD60-8E8A0975AB71}" presName="negativeSpace" presStyleCnt="0"/>
      <dgm:spPr/>
    </dgm:pt>
    <dgm:pt modelId="{664293C0-9D48-8545-840E-D8380B9E8A15}" type="pres">
      <dgm:prSet presAssocID="{0EC93E9A-C2F2-3347-AD60-8E8A0975AB7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ACB24F1-6C8E-EB4E-936F-316877D144BD}" type="presOf" srcId="{66FC67B7-1DF6-A04C-9B4B-8DAC9A0A654A}" destId="{664293C0-9D48-8545-840E-D8380B9E8A15}" srcOrd="0" destOrd="2" presId="urn:microsoft.com/office/officeart/2005/8/layout/list1"/>
    <dgm:cxn modelId="{9B69AD05-1F34-364A-AFE9-3AF6E89B580C}" srcId="{2324EFF6-787A-E044-9779-BC30295D6462}" destId="{F9FAFCE7-5D7B-514F-B092-B4BEC70236AC}" srcOrd="2" destOrd="0" parTransId="{0872E687-DB3A-6E45-B1A8-1B76179DBF4E}" sibTransId="{3804E0F9-059E-CC43-9B25-DF54B2A4C074}"/>
    <dgm:cxn modelId="{569ACE94-D356-B342-BDD1-DEABC9C3A79C}" srcId="{0EC93E9A-C2F2-3347-AD60-8E8A0975AB71}" destId="{4B968BB2-1892-F949-9B84-2DEC37A51847}" srcOrd="1" destOrd="0" parTransId="{2F12946D-8337-AC49-A611-FADFC692DD1F}" sibTransId="{FEAB9B82-110C-014A-A865-C2C46411C4D0}"/>
    <dgm:cxn modelId="{6722B317-CA81-9E4F-A969-B0E9C23F2093}" srcId="{2324EFF6-787A-E044-9779-BC30295D6462}" destId="{FBC7D8FD-96E4-AE4D-AEE1-E2ADDAFF0239}" srcOrd="0" destOrd="0" parTransId="{3CA0B929-BA1C-D245-8CFE-33A78C337F1F}" sibTransId="{B2AE5BAC-5653-AD44-B88F-8172816DDD2F}"/>
    <dgm:cxn modelId="{7FD12E6E-E6CD-5848-B564-C12CC8EB2F5F}" type="presOf" srcId="{2324EFF6-787A-E044-9779-BC30295D6462}" destId="{C9A0D1B7-4440-D040-A957-AF0D1E460B7E}" srcOrd="0" destOrd="0" presId="urn:microsoft.com/office/officeart/2005/8/layout/list1"/>
    <dgm:cxn modelId="{FC2F4B60-0EDF-4140-B3EA-A0CB8FA74728}" type="presOf" srcId="{F9FAFCE7-5D7B-514F-B092-B4BEC70236AC}" destId="{77523E13-3873-B14B-B359-0A815977A02A}" srcOrd="0" destOrd="2" presId="urn:microsoft.com/office/officeart/2005/8/layout/list1"/>
    <dgm:cxn modelId="{131D8AC3-51DD-474F-B5E9-E2BA8F7E1314}" srcId="{E9793F96-0676-D646-86CE-800B92FD7D47}" destId="{2324EFF6-787A-E044-9779-BC30295D6462}" srcOrd="0" destOrd="0" parTransId="{BBA3B63E-227D-8348-9424-C2C4078CAEC0}" sibTransId="{9E9184A6-9E66-AF4E-A33D-C1357644B335}"/>
    <dgm:cxn modelId="{FAA26F7C-CA84-9D40-8904-CB7FFF248A16}" type="presOf" srcId="{4B968BB2-1892-F949-9B84-2DEC37A51847}" destId="{664293C0-9D48-8545-840E-D8380B9E8A15}" srcOrd="0" destOrd="1" presId="urn:microsoft.com/office/officeart/2005/8/layout/list1"/>
    <dgm:cxn modelId="{8789E942-06DD-D04C-8A2A-1CF34DA19727}" type="presOf" srcId="{0EC93E9A-C2F2-3347-AD60-8E8A0975AB71}" destId="{588D8155-7AE8-9C49-8C4D-AE556ED455E2}" srcOrd="1" destOrd="0" presId="urn:microsoft.com/office/officeart/2005/8/layout/list1"/>
    <dgm:cxn modelId="{9EAD1B26-B2C6-F948-B31C-895BDCC29D65}" srcId="{2324EFF6-787A-E044-9779-BC30295D6462}" destId="{B649DC14-6209-8049-926E-B56E6BD9AF34}" srcOrd="1" destOrd="0" parTransId="{ADE1A60E-B0D0-F143-AE81-A0B1C6A48C3D}" sibTransId="{EFC5ADE4-A8A7-814E-9CBC-81BF710DDC99}"/>
    <dgm:cxn modelId="{AAFA72AD-04D3-8C4D-AED1-F38D23D15672}" srcId="{E9793F96-0676-D646-86CE-800B92FD7D47}" destId="{0EC93E9A-C2F2-3347-AD60-8E8A0975AB71}" srcOrd="1" destOrd="0" parTransId="{2AE6E5A9-7C7E-8544-9261-666740CD811E}" sibTransId="{EA32B31B-71A9-AF49-9291-C00109F53F8D}"/>
    <dgm:cxn modelId="{DF690667-ECB0-3847-93C9-921EDD5F608D}" type="presOf" srcId="{2324EFF6-787A-E044-9779-BC30295D6462}" destId="{67E58AAE-72D5-7B45-8FEF-DC4BDB4C7513}" srcOrd="1" destOrd="0" presId="urn:microsoft.com/office/officeart/2005/8/layout/list1"/>
    <dgm:cxn modelId="{DE0532CA-7EAA-DE4D-B861-8196A928310A}" type="presOf" srcId="{306C797D-E809-A84A-99F1-91133D4C897D}" destId="{77523E13-3873-B14B-B359-0A815977A02A}" srcOrd="0" destOrd="3" presId="urn:microsoft.com/office/officeart/2005/8/layout/list1"/>
    <dgm:cxn modelId="{6A1B99FF-7D99-9E4E-9EC7-B92FFF9EA0E6}" type="presOf" srcId="{663E54D0-B69B-DE44-8183-76B9A9B581FC}" destId="{664293C0-9D48-8545-840E-D8380B9E8A15}" srcOrd="0" destOrd="0" presId="urn:microsoft.com/office/officeart/2005/8/layout/list1"/>
    <dgm:cxn modelId="{5950F8E5-2E4B-3A4A-BA22-CD16E24A0DE0}" type="presOf" srcId="{FBC7D8FD-96E4-AE4D-AEE1-E2ADDAFF0239}" destId="{77523E13-3873-B14B-B359-0A815977A02A}" srcOrd="0" destOrd="0" presId="urn:microsoft.com/office/officeart/2005/8/layout/list1"/>
    <dgm:cxn modelId="{3060F6DE-1139-2448-9343-DE4C8DEA823C}" type="presOf" srcId="{B649DC14-6209-8049-926E-B56E6BD9AF34}" destId="{77523E13-3873-B14B-B359-0A815977A02A}" srcOrd="0" destOrd="1" presId="urn:microsoft.com/office/officeart/2005/8/layout/list1"/>
    <dgm:cxn modelId="{8E950597-BD71-EF44-B2C6-472B08FD8F3A}" type="presOf" srcId="{0EC93E9A-C2F2-3347-AD60-8E8A0975AB71}" destId="{DA457303-C51F-AF4E-9A33-ACE33EA2116F}" srcOrd="0" destOrd="0" presId="urn:microsoft.com/office/officeart/2005/8/layout/list1"/>
    <dgm:cxn modelId="{9D0CB1DA-776F-914A-95E9-DABAA2E113D4}" srcId="{2324EFF6-787A-E044-9779-BC30295D6462}" destId="{306C797D-E809-A84A-99F1-91133D4C897D}" srcOrd="3" destOrd="0" parTransId="{30BCD925-AFC2-5B45-8615-213874A64CB3}" sibTransId="{24344EFB-8010-AC4D-8052-81E6C4A74D77}"/>
    <dgm:cxn modelId="{99EB2203-F6C6-A44F-A197-A31AB097D152}" srcId="{0EC93E9A-C2F2-3347-AD60-8E8A0975AB71}" destId="{66FC67B7-1DF6-A04C-9B4B-8DAC9A0A654A}" srcOrd="2" destOrd="0" parTransId="{9B1BF404-D721-344A-B8B3-CCBBA63C66D2}" sibTransId="{440E936C-7E01-6740-8707-AE47AAFA4FC2}"/>
    <dgm:cxn modelId="{C21B8069-DDB9-024A-A890-286730B11C65}" srcId="{0EC93E9A-C2F2-3347-AD60-8E8A0975AB71}" destId="{663E54D0-B69B-DE44-8183-76B9A9B581FC}" srcOrd="0" destOrd="0" parTransId="{5776D6D3-B254-3145-A0B7-F1D75C9F7C40}" sibTransId="{3394052A-11CB-E848-878E-BC20CF46D593}"/>
    <dgm:cxn modelId="{9B98E7BD-E740-4046-9A0F-077F9C10E08F}" type="presOf" srcId="{E9793F96-0676-D646-86CE-800B92FD7D47}" destId="{248A8E56-ADDA-874D-B1FD-0F87F859804D}" srcOrd="0" destOrd="0" presId="urn:microsoft.com/office/officeart/2005/8/layout/list1"/>
    <dgm:cxn modelId="{F2DDA75C-594C-D24D-BF4B-BE7AE62DDBA5}" type="presParOf" srcId="{248A8E56-ADDA-874D-B1FD-0F87F859804D}" destId="{F4298CAD-2E20-F241-AFBA-C3A2052685CE}" srcOrd="0" destOrd="0" presId="urn:microsoft.com/office/officeart/2005/8/layout/list1"/>
    <dgm:cxn modelId="{CC0922AE-ECEE-774E-AB8B-92D017BEB21C}" type="presParOf" srcId="{F4298CAD-2E20-F241-AFBA-C3A2052685CE}" destId="{C9A0D1B7-4440-D040-A957-AF0D1E460B7E}" srcOrd="0" destOrd="0" presId="urn:microsoft.com/office/officeart/2005/8/layout/list1"/>
    <dgm:cxn modelId="{253FCF17-7F8E-034C-8510-11656AED0247}" type="presParOf" srcId="{F4298CAD-2E20-F241-AFBA-C3A2052685CE}" destId="{67E58AAE-72D5-7B45-8FEF-DC4BDB4C7513}" srcOrd="1" destOrd="0" presId="urn:microsoft.com/office/officeart/2005/8/layout/list1"/>
    <dgm:cxn modelId="{E10AC521-5540-1144-A1F8-00F5FBE805A3}" type="presParOf" srcId="{248A8E56-ADDA-874D-B1FD-0F87F859804D}" destId="{380C4A1C-0B71-9B45-A6DD-561F6C49FA4B}" srcOrd="1" destOrd="0" presId="urn:microsoft.com/office/officeart/2005/8/layout/list1"/>
    <dgm:cxn modelId="{08900B4D-D250-464E-B45E-ACF4B00A1EA0}" type="presParOf" srcId="{248A8E56-ADDA-874D-B1FD-0F87F859804D}" destId="{77523E13-3873-B14B-B359-0A815977A02A}" srcOrd="2" destOrd="0" presId="urn:microsoft.com/office/officeart/2005/8/layout/list1"/>
    <dgm:cxn modelId="{FCC6CBAC-7500-144B-B516-22F05243D51F}" type="presParOf" srcId="{248A8E56-ADDA-874D-B1FD-0F87F859804D}" destId="{8348D0C8-1B30-2A4D-84A1-1F38EA739730}" srcOrd="3" destOrd="0" presId="urn:microsoft.com/office/officeart/2005/8/layout/list1"/>
    <dgm:cxn modelId="{7B6DA096-BFB6-6748-96DC-414C4C565E52}" type="presParOf" srcId="{248A8E56-ADDA-874D-B1FD-0F87F859804D}" destId="{130510C5-B7FD-634B-80D6-C6185516AE72}" srcOrd="4" destOrd="0" presId="urn:microsoft.com/office/officeart/2005/8/layout/list1"/>
    <dgm:cxn modelId="{CF85B632-5A3D-1D4B-8E5A-4BE3C8BF10F2}" type="presParOf" srcId="{130510C5-B7FD-634B-80D6-C6185516AE72}" destId="{DA457303-C51F-AF4E-9A33-ACE33EA2116F}" srcOrd="0" destOrd="0" presId="urn:microsoft.com/office/officeart/2005/8/layout/list1"/>
    <dgm:cxn modelId="{A30B8A7F-3E60-BE48-B73D-226BE407A321}" type="presParOf" srcId="{130510C5-B7FD-634B-80D6-C6185516AE72}" destId="{588D8155-7AE8-9C49-8C4D-AE556ED455E2}" srcOrd="1" destOrd="0" presId="urn:microsoft.com/office/officeart/2005/8/layout/list1"/>
    <dgm:cxn modelId="{FCBB8D48-511C-A345-8A71-A359450CCE66}" type="presParOf" srcId="{248A8E56-ADDA-874D-B1FD-0F87F859804D}" destId="{544DF96E-E962-DF4C-B381-53D651971C52}" srcOrd="5" destOrd="0" presId="urn:microsoft.com/office/officeart/2005/8/layout/list1"/>
    <dgm:cxn modelId="{DF442DBB-38B6-DA46-9D44-4DE8DB570635}" type="presParOf" srcId="{248A8E56-ADDA-874D-B1FD-0F87F859804D}" destId="{664293C0-9D48-8545-840E-D8380B9E8A1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A57FD3-F3F8-44E0-9685-917594CD6B0A}" type="doc">
      <dgm:prSet loTypeId="urn:microsoft.com/office/officeart/2009/3/layout/PhasedProces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7F5CC3B-3DB8-4F37-B087-98CC48325336}">
      <dgm:prSet phldrT="[Texto]" custT="1"/>
      <dgm:spPr/>
      <dgm:t>
        <a:bodyPr/>
        <a:lstStyle/>
        <a:p>
          <a:r>
            <a:rPr lang="es-ES" sz="3200" b="1" dirty="0" smtClean="0"/>
            <a:t>Educación No Formal</a:t>
          </a:r>
          <a:endParaRPr lang="es-ES" sz="3200" b="1" dirty="0"/>
        </a:p>
      </dgm:t>
    </dgm:pt>
    <dgm:pt modelId="{3402227A-B392-48B7-8820-97BC1F172A49}" type="parTrans" cxnId="{86D0501A-7849-47C0-822C-BC8DDCBCB2D9}">
      <dgm:prSet/>
      <dgm:spPr/>
      <dgm:t>
        <a:bodyPr/>
        <a:lstStyle/>
        <a:p>
          <a:endParaRPr lang="es-ES"/>
        </a:p>
      </dgm:t>
    </dgm:pt>
    <dgm:pt modelId="{3908AD8B-285B-426F-BBDF-1A1E77E15B60}" type="sibTrans" cxnId="{86D0501A-7849-47C0-822C-BC8DDCBCB2D9}">
      <dgm:prSet/>
      <dgm:spPr/>
      <dgm:t>
        <a:bodyPr/>
        <a:lstStyle/>
        <a:p>
          <a:endParaRPr lang="es-ES"/>
        </a:p>
      </dgm:t>
    </dgm:pt>
    <dgm:pt modelId="{CA902ADF-D8DC-4BE7-A078-A7603F19F4F2}">
      <dgm:prSet phldrT="[Texto]" custT="1"/>
      <dgm:spPr>
        <a:pattFill prst="dashUpDiag">
          <a:fgClr>
            <a:schemeClr val="accent3">
              <a:hueOff val="0"/>
              <a:satOff val="0"/>
              <a:lumOff val="0"/>
            </a:schemeClr>
          </a:fgClr>
          <a:bgClr>
            <a:prstClr val="white"/>
          </a:bgClr>
        </a:pattFill>
      </dgm:spPr>
      <dgm:t>
        <a:bodyPr/>
        <a:lstStyle/>
        <a:p>
          <a:r>
            <a:rPr lang="es-ES" sz="2400" b="0" dirty="0"/>
            <a:t>Maestrías</a:t>
          </a:r>
        </a:p>
      </dgm:t>
    </dgm:pt>
    <dgm:pt modelId="{CE7028A0-6FEF-49F0-86E3-1F2CFCC9E8AA}" type="parTrans" cxnId="{BB1B704C-1528-40A5-8716-BCA0F1AE0582}">
      <dgm:prSet/>
      <dgm:spPr/>
      <dgm:t>
        <a:bodyPr/>
        <a:lstStyle/>
        <a:p>
          <a:endParaRPr lang="es-ES"/>
        </a:p>
      </dgm:t>
    </dgm:pt>
    <dgm:pt modelId="{D3BDF4E5-95C1-41D9-9726-3E6567C9289B}" type="sibTrans" cxnId="{BB1B704C-1528-40A5-8716-BCA0F1AE0582}">
      <dgm:prSet/>
      <dgm:spPr/>
      <dgm:t>
        <a:bodyPr/>
        <a:lstStyle/>
        <a:p>
          <a:endParaRPr lang="es-ES"/>
        </a:p>
      </dgm:t>
    </dgm:pt>
    <dgm:pt modelId="{775BE532-0EB4-3F4A-B021-02A1CED52D78}">
      <dgm:prSet phldrT="[Texto]" custT="1"/>
      <dgm:spPr/>
      <dgm:t>
        <a:bodyPr/>
        <a:lstStyle/>
        <a:p>
          <a:r>
            <a:rPr lang="es-ES" sz="2400" b="0" dirty="0" smtClean="0"/>
            <a:t>Educación Formal</a:t>
          </a:r>
          <a:endParaRPr lang="es-ES" sz="2400" b="0" dirty="0"/>
        </a:p>
      </dgm:t>
    </dgm:pt>
    <dgm:pt modelId="{0F2EF051-E248-764C-A348-B3DF39CDCDF9}" type="parTrans" cxnId="{9DA4E2C3-3BE0-B042-BF9C-87423BADE4A4}">
      <dgm:prSet/>
      <dgm:spPr/>
      <dgm:t>
        <a:bodyPr/>
        <a:lstStyle/>
        <a:p>
          <a:endParaRPr lang="es-ES"/>
        </a:p>
      </dgm:t>
    </dgm:pt>
    <dgm:pt modelId="{04C42146-18C3-1642-BA73-C61A57412689}" type="sibTrans" cxnId="{9DA4E2C3-3BE0-B042-BF9C-87423BADE4A4}">
      <dgm:prSet/>
      <dgm:spPr/>
      <dgm:t>
        <a:bodyPr/>
        <a:lstStyle/>
        <a:p>
          <a:endParaRPr lang="es-ES"/>
        </a:p>
      </dgm:t>
    </dgm:pt>
    <dgm:pt modelId="{B3AA5873-6D9D-6C49-BED6-0AC69A4E6B8C}">
      <dgm:prSet phldrT="[Texto]" custT="1"/>
      <dgm:spPr/>
      <dgm:t>
        <a:bodyPr/>
        <a:lstStyle/>
        <a:p>
          <a:r>
            <a:rPr lang="es-ES" sz="3600" b="1" dirty="0" smtClean="0"/>
            <a:t>Cursos cortos, </a:t>
          </a:r>
          <a:r>
            <a:rPr lang="es-ES" sz="3600" b="1" dirty="0"/>
            <a:t>Diplomados</a:t>
          </a:r>
        </a:p>
      </dgm:t>
    </dgm:pt>
    <dgm:pt modelId="{2CA24213-F66A-2F42-B0B0-CE9C5C6516F0}" type="parTrans" cxnId="{AAE25EFC-48A5-B844-8731-5A8BFE8B836F}">
      <dgm:prSet/>
      <dgm:spPr/>
      <dgm:t>
        <a:bodyPr/>
        <a:lstStyle/>
        <a:p>
          <a:endParaRPr lang="es-ES"/>
        </a:p>
      </dgm:t>
    </dgm:pt>
    <dgm:pt modelId="{87FAD6E4-345E-1949-9623-CEF0A12B6927}" type="sibTrans" cxnId="{AAE25EFC-48A5-B844-8731-5A8BFE8B836F}">
      <dgm:prSet/>
      <dgm:spPr/>
      <dgm:t>
        <a:bodyPr/>
        <a:lstStyle/>
        <a:p>
          <a:endParaRPr lang="es-ES"/>
        </a:p>
      </dgm:t>
    </dgm:pt>
    <dgm:pt modelId="{2B016653-4B14-AD44-B00A-E3EA563477FB}">
      <dgm:prSet phldrT="[Texto]" custT="1"/>
      <dgm:spPr>
        <a:pattFill prst="ltUpDiag">
          <a:fgClr>
            <a:schemeClr val="accent6"/>
          </a:fgClr>
          <a:bgClr>
            <a:prstClr val="white"/>
          </a:bgClr>
        </a:pattFill>
      </dgm:spPr>
      <dgm:t>
        <a:bodyPr/>
        <a:lstStyle/>
        <a:p>
          <a:r>
            <a:rPr lang="es-ES" sz="2400" b="0" dirty="0" smtClean="0"/>
            <a:t>Especialización</a:t>
          </a:r>
          <a:endParaRPr lang="es-ES" sz="2400" b="0" dirty="0"/>
        </a:p>
      </dgm:t>
    </dgm:pt>
    <dgm:pt modelId="{E3D6A36A-2B6B-994F-BEFE-1626E1A612B3}" type="parTrans" cxnId="{6410C431-F2F9-3B4F-BB8A-AFA63BF068F1}">
      <dgm:prSet/>
      <dgm:spPr/>
      <dgm:t>
        <a:bodyPr/>
        <a:lstStyle/>
        <a:p>
          <a:endParaRPr lang="es-ES"/>
        </a:p>
      </dgm:t>
    </dgm:pt>
    <dgm:pt modelId="{3AD5CD92-AFB8-1746-A091-5B7AFE254D0B}" type="sibTrans" cxnId="{6410C431-F2F9-3B4F-BB8A-AFA63BF068F1}">
      <dgm:prSet/>
      <dgm:spPr/>
      <dgm:t>
        <a:bodyPr/>
        <a:lstStyle/>
        <a:p>
          <a:endParaRPr lang="es-ES"/>
        </a:p>
      </dgm:t>
    </dgm:pt>
    <dgm:pt modelId="{AA7FC600-07D1-134A-87A6-7939A9BD3CCE}" type="pres">
      <dgm:prSet presAssocID="{8CA57FD3-F3F8-44E0-9685-917594CD6B0A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D793205-3D93-3649-8B85-D0D5520AAC64}" type="pres">
      <dgm:prSet presAssocID="{8CA57FD3-F3F8-44E0-9685-917594CD6B0A}" presName="arc1" presStyleLbl="node1" presStyleIdx="0" presStyleCnt="2"/>
      <dgm:spPr/>
    </dgm:pt>
    <dgm:pt modelId="{20AC7D18-4F59-F149-998D-A4D2BD5831B6}" type="pres">
      <dgm:prSet presAssocID="{8CA57FD3-F3F8-44E0-9685-917594CD6B0A}" presName="arc3" presStyleLbl="node1" presStyleIdx="1" presStyleCnt="2"/>
      <dgm:spPr/>
    </dgm:pt>
    <dgm:pt modelId="{72CED092-FB6F-6E4B-86B5-4D6A0B4B76D8}" type="pres">
      <dgm:prSet presAssocID="{8CA57FD3-F3F8-44E0-9685-917594CD6B0A}" presName="parentText2" presStyleLbl="revTx" presStyleIdx="0" presStyleCnt="2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A388AC-44A7-EE4A-8EED-E5CFBDD5D8C0}" type="pres">
      <dgm:prSet presAssocID="{8CA57FD3-F3F8-44E0-9685-917594CD6B0A}" presName="middleComposite" presStyleCnt="0"/>
      <dgm:spPr/>
    </dgm:pt>
    <dgm:pt modelId="{CBBBD7CE-5392-3549-9137-29D9E2D4D8E6}" type="pres">
      <dgm:prSet presAssocID="{2B016653-4B14-AD44-B00A-E3EA563477FB}" presName="circ1" presStyleLbl="vennNode1" presStyleIdx="0" presStyleCnt="5" custScaleX="204078" custLinFactNeighborX="-8324"/>
      <dgm:spPr/>
      <dgm:t>
        <a:bodyPr/>
        <a:lstStyle/>
        <a:p>
          <a:endParaRPr lang="es-ES"/>
        </a:p>
      </dgm:t>
    </dgm:pt>
    <dgm:pt modelId="{78CE034A-510F-B44F-8AB9-A8B7AF87597C}" type="pres">
      <dgm:prSet presAssocID="{2B016653-4B14-AD44-B00A-E3EA563477FB}" presName="circ1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48800371-4B41-7348-A657-56ABB62ABECC}" type="pres">
      <dgm:prSet presAssocID="{CA902ADF-D8DC-4BE7-A078-A7603F19F4F2}" presName="circ2" presStyleLbl="vennNode1" presStyleIdx="1" presStyleCnt="5" custScaleX="131078" custLinFactNeighborX="60653" custLinFactNeighborY="684"/>
      <dgm:spPr/>
      <dgm:t>
        <a:bodyPr/>
        <a:lstStyle/>
        <a:p>
          <a:endParaRPr lang="es-ES"/>
        </a:p>
      </dgm:t>
    </dgm:pt>
    <dgm:pt modelId="{D031C8C2-7548-DE42-81E8-D13851F8FD55}" type="pres">
      <dgm:prSet presAssocID="{CA902ADF-D8DC-4BE7-A078-A7603F19F4F2}" presName="circ2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41FFFE77-71F8-894D-88D1-49B6B3F38145}" type="pres">
      <dgm:prSet presAssocID="{8CA57FD3-F3F8-44E0-9685-917594CD6B0A}" presName="leftComposite" presStyleCnt="0"/>
      <dgm:spPr/>
    </dgm:pt>
    <dgm:pt modelId="{A3A5C5F7-6E44-A64A-B32B-5D3F26824838}" type="pres">
      <dgm:prSet presAssocID="{B3AA5873-6D9D-6C49-BED6-0AC69A4E6B8C}" presName="childText1_1" presStyleLbl="vennNode1" presStyleIdx="2" presStyleCnt="5" custScaleX="220305" custScaleY="131005" custLinFactNeighborY="-10974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34136A7A-2B66-1B44-B71C-854D07816029}" type="pres">
      <dgm:prSet presAssocID="{B3AA5873-6D9D-6C49-BED6-0AC69A4E6B8C}" presName="ellipse1" presStyleLbl="vennNode1" presStyleIdx="3" presStyleCnt="5"/>
      <dgm:spPr/>
    </dgm:pt>
    <dgm:pt modelId="{8E9EABEA-F993-CD46-A1E0-53F9F614CEAA}" type="pres">
      <dgm:prSet presAssocID="{B3AA5873-6D9D-6C49-BED6-0AC69A4E6B8C}" presName="ellipse2" presStyleLbl="vennNode1" presStyleIdx="4" presStyleCnt="5"/>
      <dgm:spPr/>
    </dgm:pt>
    <dgm:pt modelId="{D417BF58-074D-EE40-9D01-80F36425B6EB}" type="pres">
      <dgm:prSet presAssocID="{8CA57FD3-F3F8-44E0-9685-917594CD6B0A}" presName="parentText1" presStyleLbl="revTx" presStyleIdx="1" presStyleCnt="2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4E1D15E-1510-2D41-8E05-8CE64A94635B}" type="presOf" srcId="{2B016653-4B14-AD44-B00A-E3EA563477FB}" destId="{78CE034A-510F-B44F-8AB9-A8B7AF87597C}" srcOrd="1" destOrd="0" presId="urn:microsoft.com/office/officeart/2009/3/layout/PhasedProcess"/>
    <dgm:cxn modelId="{1690B5E8-BA20-A046-B586-D3E36EF2A3DD}" type="presOf" srcId="{77F5CC3B-3DB8-4F37-B087-98CC48325336}" destId="{D417BF58-074D-EE40-9D01-80F36425B6EB}" srcOrd="0" destOrd="0" presId="urn:microsoft.com/office/officeart/2009/3/layout/PhasedProcess"/>
    <dgm:cxn modelId="{395FC51A-6B2E-954A-8D0A-DF504133A74B}" type="presOf" srcId="{B3AA5873-6D9D-6C49-BED6-0AC69A4E6B8C}" destId="{A3A5C5F7-6E44-A64A-B32B-5D3F26824838}" srcOrd="0" destOrd="0" presId="urn:microsoft.com/office/officeart/2009/3/layout/PhasedProcess"/>
    <dgm:cxn modelId="{E6A37523-BFD5-6347-B08D-8C0F06AADAC6}" type="presOf" srcId="{2B016653-4B14-AD44-B00A-E3EA563477FB}" destId="{CBBBD7CE-5392-3549-9137-29D9E2D4D8E6}" srcOrd="0" destOrd="0" presId="urn:microsoft.com/office/officeart/2009/3/layout/PhasedProcess"/>
    <dgm:cxn modelId="{0FC1AE77-FB3F-FC4A-BC59-D20B9969E27D}" type="presOf" srcId="{CA902ADF-D8DC-4BE7-A078-A7603F19F4F2}" destId="{48800371-4B41-7348-A657-56ABB62ABECC}" srcOrd="0" destOrd="0" presId="urn:microsoft.com/office/officeart/2009/3/layout/PhasedProcess"/>
    <dgm:cxn modelId="{986913CE-7848-BE45-9118-3C06DD84EE1F}" type="presOf" srcId="{CA902ADF-D8DC-4BE7-A078-A7603F19F4F2}" destId="{D031C8C2-7548-DE42-81E8-D13851F8FD55}" srcOrd="1" destOrd="0" presId="urn:microsoft.com/office/officeart/2009/3/layout/PhasedProcess"/>
    <dgm:cxn modelId="{9DA4E2C3-3BE0-B042-BF9C-87423BADE4A4}" srcId="{8CA57FD3-F3F8-44E0-9685-917594CD6B0A}" destId="{775BE532-0EB4-3F4A-B021-02A1CED52D78}" srcOrd="1" destOrd="0" parTransId="{0F2EF051-E248-764C-A348-B3DF39CDCDF9}" sibTransId="{04C42146-18C3-1642-BA73-C61A57412689}"/>
    <dgm:cxn modelId="{BB1B704C-1528-40A5-8716-BCA0F1AE0582}" srcId="{775BE532-0EB4-3F4A-B021-02A1CED52D78}" destId="{CA902ADF-D8DC-4BE7-A078-A7603F19F4F2}" srcOrd="1" destOrd="0" parTransId="{CE7028A0-6FEF-49F0-86E3-1F2CFCC9E8AA}" sibTransId="{D3BDF4E5-95C1-41D9-9726-3E6567C9289B}"/>
    <dgm:cxn modelId="{6410C431-F2F9-3B4F-BB8A-AFA63BF068F1}" srcId="{775BE532-0EB4-3F4A-B021-02A1CED52D78}" destId="{2B016653-4B14-AD44-B00A-E3EA563477FB}" srcOrd="0" destOrd="0" parTransId="{E3D6A36A-2B6B-994F-BEFE-1626E1A612B3}" sibTransId="{3AD5CD92-AFB8-1746-A091-5B7AFE254D0B}"/>
    <dgm:cxn modelId="{86D0501A-7849-47C0-822C-BC8DDCBCB2D9}" srcId="{8CA57FD3-F3F8-44E0-9685-917594CD6B0A}" destId="{77F5CC3B-3DB8-4F37-B087-98CC48325336}" srcOrd="0" destOrd="0" parTransId="{3402227A-B392-48B7-8820-97BC1F172A49}" sibTransId="{3908AD8B-285B-426F-BBDF-1A1E77E15B60}"/>
    <dgm:cxn modelId="{04206507-078E-7147-8059-B59939F3E5CC}" type="presOf" srcId="{8CA57FD3-F3F8-44E0-9685-917594CD6B0A}" destId="{AA7FC600-07D1-134A-87A6-7939A9BD3CCE}" srcOrd="0" destOrd="0" presId="urn:microsoft.com/office/officeart/2009/3/layout/PhasedProcess"/>
    <dgm:cxn modelId="{777D4440-3053-6F41-92C1-814FD60AC634}" type="presOf" srcId="{775BE532-0EB4-3F4A-B021-02A1CED52D78}" destId="{72CED092-FB6F-6E4B-86B5-4D6A0B4B76D8}" srcOrd="0" destOrd="0" presId="urn:microsoft.com/office/officeart/2009/3/layout/PhasedProcess"/>
    <dgm:cxn modelId="{AAE25EFC-48A5-B844-8731-5A8BFE8B836F}" srcId="{77F5CC3B-3DB8-4F37-B087-98CC48325336}" destId="{B3AA5873-6D9D-6C49-BED6-0AC69A4E6B8C}" srcOrd="0" destOrd="0" parTransId="{2CA24213-F66A-2F42-B0B0-CE9C5C6516F0}" sibTransId="{87FAD6E4-345E-1949-9623-CEF0A12B6927}"/>
    <dgm:cxn modelId="{B0ECDD41-5664-C24D-AE18-22F0238865B4}" type="presParOf" srcId="{AA7FC600-07D1-134A-87A6-7939A9BD3CCE}" destId="{FD793205-3D93-3649-8B85-D0D5520AAC64}" srcOrd="0" destOrd="0" presId="urn:microsoft.com/office/officeart/2009/3/layout/PhasedProcess"/>
    <dgm:cxn modelId="{95F6CC06-DFA9-DC4E-B445-E83E37CCE156}" type="presParOf" srcId="{AA7FC600-07D1-134A-87A6-7939A9BD3CCE}" destId="{20AC7D18-4F59-F149-998D-A4D2BD5831B6}" srcOrd="1" destOrd="0" presId="urn:microsoft.com/office/officeart/2009/3/layout/PhasedProcess"/>
    <dgm:cxn modelId="{0C803677-8BB7-0E44-90EF-BA94518AB331}" type="presParOf" srcId="{AA7FC600-07D1-134A-87A6-7939A9BD3CCE}" destId="{72CED092-FB6F-6E4B-86B5-4D6A0B4B76D8}" srcOrd="2" destOrd="0" presId="urn:microsoft.com/office/officeart/2009/3/layout/PhasedProcess"/>
    <dgm:cxn modelId="{F76EAEED-86B6-7341-B708-7FCE43820317}" type="presParOf" srcId="{AA7FC600-07D1-134A-87A6-7939A9BD3CCE}" destId="{05A388AC-44A7-EE4A-8EED-E5CFBDD5D8C0}" srcOrd="3" destOrd="0" presId="urn:microsoft.com/office/officeart/2009/3/layout/PhasedProcess"/>
    <dgm:cxn modelId="{5595CAAE-D7A0-CA4C-B225-47B09CEFFF9B}" type="presParOf" srcId="{05A388AC-44A7-EE4A-8EED-E5CFBDD5D8C0}" destId="{CBBBD7CE-5392-3549-9137-29D9E2D4D8E6}" srcOrd="0" destOrd="0" presId="urn:microsoft.com/office/officeart/2009/3/layout/PhasedProcess"/>
    <dgm:cxn modelId="{B037F3F9-2A01-204E-8C00-E0BB42462FDF}" type="presParOf" srcId="{05A388AC-44A7-EE4A-8EED-E5CFBDD5D8C0}" destId="{78CE034A-510F-B44F-8AB9-A8B7AF87597C}" srcOrd="1" destOrd="0" presId="urn:microsoft.com/office/officeart/2009/3/layout/PhasedProcess"/>
    <dgm:cxn modelId="{D1F11748-F7B4-3947-92D2-B3EC2CDB8AD5}" type="presParOf" srcId="{05A388AC-44A7-EE4A-8EED-E5CFBDD5D8C0}" destId="{48800371-4B41-7348-A657-56ABB62ABECC}" srcOrd="2" destOrd="0" presId="urn:microsoft.com/office/officeart/2009/3/layout/PhasedProcess"/>
    <dgm:cxn modelId="{C3DF877E-F46D-2F43-A5AD-1796696ED82C}" type="presParOf" srcId="{05A388AC-44A7-EE4A-8EED-E5CFBDD5D8C0}" destId="{D031C8C2-7548-DE42-81E8-D13851F8FD55}" srcOrd="3" destOrd="0" presId="urn:microsoft.com/office/officeart/2009/3/layout/PhasedProcess"/>
    <dgm:cxn modelId="{EC18D463-063B-8141-9D35-143E06190AE4}" type="presParOf" srcId="{AA7FC600-07D1-134A-87A6-7939A9BD3CCE}" destId="{41FFFE77-71F8-894D-88D1-49B6B3F38145}" srcOrd="4" destOrd="0" presId="urn:microsoft.com/office/officeart/2009/3/layout/PhasedProcess"/>
    <dgm:cxn modelId="{A29D3393-0492-5249-A6CC-6FBFD8E2F16D}" type="presParOf" srcId="{41FFFE77-71F8-894D-88D1-49B6B3F38145}" destId="{A3A5C5F7-6E44-A64A-B32B-5D3F26824838}" srcOrd="0" destOrd="0" presId="urn:microsoft.com/office/officeart/2009/3/layout/PhasedProcess"/>
    <dgm:cxn modelId="{4BAFFED4-2D6F-BF41-A5A6-35EDA39C5529}" type="presParOf" srcId="{41FFFE77-71F8-894D-88D1-49B6B3F38145}" destId="{34136A7A-2B66-1B44-B71C-854D07816029}" srcOrd="1" destOrd="0" presId="urn:microsoft.com/office/officeart/2009/3/layout/PhasedProcess"/>
    <dgm:cxn modelId="{9EEFD907-C6A5-AB46-ABFA-6BE848F35ACB}" type="presParOf" srcId="{41FFFE77-71F8-894D-88D1-49B6B3F38145}" destId="{8E9EABEA-F993-CD46-A1E0-53F9F614CEAA}" srcOrd="2" destOrd="0" presId="urn:microsoft.com/office/officeart/2009/3/layout/PhasedProcess"/>
    <dgm:cxn modelId="{312B6819-CDA6-C948-834A-9C3DA3E214E6}" type="presParOf" srcId="{AA7FC600-07D1-134A-87A6-7939A9BD3CCE}" destId="{D417BF58-074D-EE40-9D01-80F36425B6EB}" srcOrd="5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7D73B-F618-9C41-BAD0-CD82317FA7D0}">
      <dsp:nvSpPr>
        <dsp:cNvPr id="0" name=""/>
        <dsp:cNvSpPr/>
      </dsp:nvSpPr>
      <dsp:spPr>
        <a:xfrm>
          <a:off x="339240" y="-154962"/>
          <a:ext cx="5141032" cy="5141032"/>
        </a:xfrm>
        <a:prstGeom prst="circularArrow">
          <a:avLst>
            <a:gd name="adj1" fmla="val 5544"/>
            <a:gd name="adj2" fmla="val 330680"/>
            <a:gd name="adj3" fmla="val 14034624"/>
            <a:gd name="adj4" fmla="val 17230452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6E759D7-25C1-F74D-81C1-066CD9ED23FF}">
      <dsp:nvSpPr>
        <dsp:cNvPr id="0" name=""/>
        <dsp:cNvSpPr/>
      </dsp:nvSpPr>
      <dsp:spPr>
        <a:xfrm>
          <a:off x="2114860" y="2567"/>
          <a:ext cx="2133610" cy="7958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Planeamiento</a:t>
          </a:r>
          <a:endParaRPr lang="es-ES" sz="2200" kern="1200" dirty="0"/>
        </a:p>
      </dsp:txBody>
      <dsp:txXfrm>
        <a:off x="2153710" y="41417"/>
        <a:ext cx="2055910" cy="718150"/>
      </dsp:txXfrm>
    </dsp:sp>
    <dsp:sp modelId="{152835DE-3BC7-264B-9BA2-290CE7356C57}">
      <dsp:nvSpPr>
        <dsp:cNvPr id="0" name=""/>
        <dsp:cNvSpPr/>
      </dsp:nvSpPr>
      <dsp:spPr>
        <a:xfrm>
          <a:off x="4099854" y="828005"/>
          <a:ext cx="1591700" cy="79585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Captura</a:t>
          </a:r>
          <a:endParaRPr lang="es-ES" sz="2200" kern="1200" dirty="0"/>
        </a:p>
      </dsp:txBody>
      <dsp:txXfrm>
        <a:off x="4138704" y="866855"/>
        <a:ext cx="1514000" cy="718150"/>
      </dsp:txXfrm>
    </dsp:sp>
    <dsp:sp modelId="{BDF023C9-AD56-5A40-A3AB-BF5C14918162}">
      <dsp:nvSpPr>
        <dsp:cNvPr id="0" name=""/>
        <dsp:cNvSpPr/>
      </dsp:nvSpPr>
      <dsp:spPr>
        <a:xfrm>
          <a:off x="4405799" y="2682746"/>
          <a:ext cx="1826476" cy="79585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Organización</a:t>
          </a:r>
          <a:endParaRPr lang="es-ES" sz="2200" kern="1200" dirty="0"/>
        </a:p>
      </dsp:txBody>
      <dsp:txXfrm>
        <a:off x="4444649" y="2721596"/>
        <a:ext cx="1748776" cy="718150"/>
      </dsp:txXfrm>
    </dsp:sp>
    <dsp:sp modelId="{01380CCF-9640-8147-8D4D-6A817EA8FB79}">
      <dsp:nvSpPr>
        <dsp:cNvPr id="0" name=""/>
        <dsp:cNvSpPr/>
      </dsp:nvSpPr>
      <dsp:spPr>
        <a:xfrm>
          <a:off x="3672387" y="3960440"/>
          <a:ext cx="1591700" cy="7958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Uso y difusión</a:t>
          </a:r>
          <a:endParaRPr lang="es-ES" sz="2200" kern="1200" dirty="0"/>
        </a:p>
      </dsp:txBody>
      <dsp:txXfrm>
        <a:off x="3711237" y="3999290"/>
        <a:ext cx="1514000" cy="718150"/>
      </dsp:txXfrm>
    </dsp:sp>
    <dsp:sp modelId="{AF95C2D3-A24F-3D4D-974E-C5D768990140}">
      <dsp:nvSpPr>
        <dsp:cNvPr id="0" name=""/>
        <dsp:cNvSpPr/>
      </dsp:nvSpPr>
      <dsp:spPr>
        <a:xfrm>
          <a:off x="1152124" y="4239576"/>
          <a:ext cx="2156642" cy="65696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Mantenimiento, Protección</a:t>
          </a:r>
        </a:p>
      </dsp:txBody>
      <dsp:txXfrm>
        <a:off x="1184194" y="4271646"/>
        <a:ext cx="2092502" cy="592826"/>
      </dsp:txXfrm>
    </dsp:sp>
    <dsp:sp modelId="{45898314-02B9-F246-ABD8-637F7970C992}">
      <dsp:nvSpPr>
        <dsp:cNvPr id="0" name=""/>
        <dsp:cNvSpPr/>
      </dsp:nvSpPr>
      <dsp:spPr>
        <a:xfrm>
          <a:off x="248444" y="2682746"/>
          <a:ext cx="1591700" cy="7958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Eliminación</a:t>
          </a:r>
        </a:p>
      </dsp:txBody>
      <dsp:txXfrm>
        <a:off x="287294" y="2721596"/>
        <a:ext cx="1514000" cy="718150"/>
      </dsp:txXfrm>
    </dsp:sp>
    <dsp:sp modelId="{2C84A844-8871-CD4E-9953-0E9C66306ADF}">
      <dsp:nvSpPr>
        <dsp:cNvPr id="0" name=""/>
        <dsp:cNvSpPr/>
      </dsp:nvSpPr>
      <dsp:spPr>
        <a:xfrm>
          <a:off x="360032" y="932346"/>
          <a:ext cx="1591700" cy="79585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Evaluación</a:t>
          </a:r>
        </a:p>
      </dsp:txBody>
      <dsp:txXfrm>
        <a:off x="398882" y="971196"/>
        <a:ext cx="1514000" cy="7181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93205-3D93-3649-8B85-D0D5520AAC64}">
      <dsp:nvSpPr>
        <dsp:cNvPr id="0" name=""/>
        <dsp:cNvSpPr/>
      </dsp:nvSpPr>
      <dsp:spPr>
        <a:xfrm rot="5400000">
          <a:off x="311857" y="158"/>
          <a:ext cx="4234943" cy="4234627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C7D18-4F59-F149-998D-A4D2BD5831B6}">
      <dsp:nvSpPr>
        <dsp:cNvPr id="0" name=""/>
        <dsp:cNvSpPr/>
      </dsp:nvSpPr>
      <dsp:spPr>
        <a:xfrm rot="16200000">
          <a:off x="4670223" y="158"/>
          <a:ext cx="4234943" cy="4234627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ED092-FB6F-6E4B-86B5-4D6A0B4B76D8}">
      <dsp:nvSpPr>
        <dsp:cNvPr id="0" name=""/>
        <dsp:cNvSpPr/>
      </dsp:nvSpPr>
      <dsp:spPr>
        <a:xfrm>
          <a:off x="5171353" y="3678702"/>
          <a:ext cx="3215498" cy="847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Educación Formal</a:t>
          </a:r>
          <a:endParaRPr lang="es-ES" sz="3200" b="1" kern="1200" dirty="0"/>
        </a:p>
      </dsp:txBody>
      <dsp:txXfrm>
        <a:off x="5171353" y="3678702"/>
        <a:ext cx="3215498" cy="847260"/>
      </dsp:txXfrm>
    </dsp:sp>
    <dsp:sp modelId="{CBBBD7CE-5392-3549-9137-29D9E2D4D8E6}">
      <dsp:nvSpPr>
        <dsp:cNvPr id="0" name=""/>
        <dsp:cNvSpPr/>
      </dsp:nvSpPr>
      <dsp:spPr>
        <a:xfrm>
          <a:off x="4500493" y="1202533"/>
          <a:ext cx="3298414" cy="1616251"/>
        </a:xfrm>
        <a:prstGeom prst="ellipse">
          <a:avLst/>
        </a:prstGeom>
        <a:pattFill prst="ltUpDiag">
          <a:fgClr>
            <a:schemeClr val="accent6"/>
          </a:fgClr>
          <a:bgClr>
            <a:prstClr val="white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 smtClean="0"/>
            <a:t>Especialización</a:t>
          </a:r>
          <a:endParaRPr lang="es-ES" sz="2400" b="0" kern="1200" dirty="0"/>
        </a:p>
      </dsp:txBody>
      <dsp:txXfrm>
        <a:off x="4961083" y="1393123"/>
        <a:ext cx="1901788" cy="1235070"/>
      </dsp:txXfrm>
    </dsp:sp>
    <dsp:sp modelId="{48800371-4B41-7348-A657-56ABB62ABECC}">
      <dsp:nvSpPr>
        <dsp:cNvPr id="0" name=""/>
        <dsp:cNvSpPr/>
      </dsp:nvSpPr>
      <dsp:spPr>
        <a:xfrm>
          <a:off x="6439026" y="1069580"/>
          <a:ext cx="2777997" cy="1904267"/>
        </a:xfrm>
        <a:prstGeom prst="ellipse">
          <a:avLst/>
        </a:prstGeom>
        <a:pattFill prst="dashUpDiag">
          <a:fgClr>
            <a:schemeClr val="accent3">
              <a:hueOff val="0"/>
              <a:satOff val="0"/>
              <a:lumOff val="0"/>
            </a:schemeClr>
          </a:fgClr>
          <a:bgClr>
            <a:prstClr val="white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Maestrías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Malla Genérica</a:t>
          </a:r>
          <a:endParaRPr lang="es-ES" sz="2400" b="1" kern="1200" dirty="0"/>
        </a:p>
      </dsp:txBody>
      <dsp:txXfrm>
        <a:off x="7227377" y="1294134"/>
        <a:ext cx="1601728" cy="1455159"/>
      </dsp:txXfrm>
    </dsp:sp>
    <dsp:sp modelId="{A3A5C5F7-6E44-A64A-B32B-5D3F26824838}">
      <dsp:nvSpPr>
        <dsp:cNvPr id="0" name=""/>
        <dsp:cNvSpPr/>
      </dsp:nvSpPr>
      <dsp:spPr>
        <a:xfrm>
          <a:off x="720076" y="637524"/>
          <a:ext cx="3781988" cy="224877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 smtClean="0"/>
            <a:t>Cursos cortos, </a:t>
          </a:r>
          <a:r>
            <a:rPr lang="es-ES" sz="2400" b="0" kern="1200" dirty="0"/>
            <a:t>Diplomados</a:t>
          </a:r>
        </a:p>
      </dsp:txBody>
      <dsp:txXfrm>
        <a:off x="1273935" y="966849"/>
        <a:ext cx="2674270" cy="1590125"/>
      </dsp:txXfrm>
    </dsp:sp>
    <dsp:sp modelId="{34136A7A-2B66-1B44-B71C-854D07816029}">
      <dsp:nvSpPr>
        <dsp:cNvPr id="0" name=""/>
        <dsp:cNvSpPr/>
      </dsp:nvSpPr>
      <dsp:spPr>
        <a:xfrm>
          <a:off x="1119572" y="2527219"/>
          <a:ext cx="843001" cy="84290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E9EABEA-F993-CD46-A1E0-53F9F614CEAA}">
      <dsp:nvSpPr>
        <dsp:cNvPr id="0" name=""/>
        <dsp:cNvSpPr/>
      </dsp:nvSpPr>
      <dsp:spPr>
        <a:xfrm>
          <a:off x="3563918" y="1479287"/>
          <a:ext cx="490359" cy="49047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417BF58-074D-EE40-9D01-80F36425B6EB}">
      <dsp:nvSpPr>
        <dsp:cNvPr id="0" name=""/>
        <dsp:cNvSpPr/>
      </dsp:nvSpPr>
      <dsp:spPr>
        <a:xfrm>
          <a:off x="1107726" y="3678702"/>
          <a:ext cx="3215498" cy="847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 smtClean="0"/>
            <a:t>Educación No Formal</a:t>
          </a:r>
          <a:endParaRPr lang="es-ES" sz="2400" b="0" kern="1200" dirty="0"/>
        </a:p>
      </dsp:txBody>
      <dsp:txXfrm>
        <a:off x="1107726" y="3678702"/>
        <a:ext cx="3215498" cy="8472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93205-3D93-3649-8B85-D0D5520AAC64}">
      <dsp:nvSpPr>
        <dsp:cNvPr id="0" name=""/>
        <dsp:cNvSpPr/>
      </dsp:nvSpPr>
      <dsp:spPr>
        <a:xfrm rot="5400000">
          <a:off x="311857" y="158"/>
          <a:ext cx="4234943" cy="4234627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C7D18-4F59-F149-998D-A4D2BD5831B6}">
      <dsp:nvSpPr>
        <dsp:cNvPr id="0" name=""/>
        <dsp:cNvSpPr/>
      </dsp:nvSpPr>
      <dsp:spPr>
        <a:xfrm rot="16200000">
          <a:off x="4670223" y="158"/>
          <a:ext cx="4234943" cy="4234627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ED092-FB6F-6E4B-86B5-4D6A0B4B76D8}">
      <dsp:nvSpPr>
        <dsp:cNvPr id="0" name=""/>
        <dsp:cNvSpPr/>
      </dsp:nvSpPr>
      <dsp:spPr>
        <a:xfrm>
          <a:off x="5171353" y="3678702"/>
          <a:ext cx="3215498" cy="847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Educación Formal</a:t>
          </a:r>
          <a:endParaRPr lang="es-ES" sz="3200" b="1" kern="1200" dirty="0"/>
        </a:p>
      </dsp:txBody>
      <dsp:txXfrm>
        <a:off x="5171353" y="3678702"/>
        <a:ext cx="3215498" cy="847260"/>
      </dsp:txXfrm>
    </dsp:sp>
    <dsp:sp modelId="{CBBBD7CE-5392-3549-9137-29D9E2D4D8E6}">
      <dsp:nvSpPr>
        <dsp:cNvPr id="0" name=""/>
        <dsp:cNvSpPr/>
      </dsp:nvSpPr>
      <dsp:spPr>
        <a:xfrm>
          <a:off x="4665355" y="1202533"/>
          <a:ext cx="3298414" cy="1616251"/>
        </a:xfrm>
        <a:prstGeom prst="ellipse">
          <a:avLst/>
        </a:prstGeom>
        <a:pattFill prst="ltUpDiag">
          <a:fgClr>
            <a:schemeClr val="accent6"/>
          </a:fgClr>
          <a:bgClr>
            <a:prstClr val="white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Especialización en GE</a:t>
          </a:r>
          <a:endParaRPr lang="es-ES" sz="2400" b="1" kern="1200" dirty="0"/>
        </a:p>
      </dsp:txBody>
      <dsp:txXfrm>
        <a:off x="5125945" y="1393123"/>
        <a:ext cx="1901788" cy="1235070"/>
      </dsp:txXfrm>
    </dsp:sp>
    <dsp:sp modelId="{48800371-4B41-7348-A657-56ABB62ABECC}">
      <dsp:nvSpPr>
        <dsp:cNvPr id="0" name=""/>
        <dsp:cNvSpPr/>
      </dsp:nvSpPr>
      <dsp:spPr>
        <a:xfrm>
          <a:off x="7098473" y="1213588"/>
          <a:ext cx="2118550" cy="1616251"/>
        </a:xfrm>
        <a:prstGeom prst="ellipse">
          <a:avLst/>
        </a:prstGeom>
        <a:pattFill prst="dashUpDiag">
          <a:fgClr>
            <a:schemeClr val="accent3">
              <a:hueOff val="0"/>
              <a:satOff val="0"/>
              <a:lumOff val="0"/>
            </a:schemeClr>
          </a:fgClr>
          <a:bgClr>
            <a:prstClr val="white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/>
            <a:t>Maestrías</a:t>
          </a:r>
        </a:p>
      </dsp:txBody>
      <dsp:txXfrm>
        <a:off x="7699683" y="1404179"/>
        <a:ext cx="1221506" cy="1235070"/>
      </dsp:txXfrm>
    </dsp:sp>
    <dsp:sp modelId="{A3A5C5F7-6E44-A64A-B32B-5D3F26824838}">
      <dsp:nvSpPr>
        <dsp:cNvPr id="0" name=""/>
        <dsp:cNvSpPr/>
      </dsp:nvSpPr>
      <dsp:spPr>
        <a:xfrm>
          <a:off x="720076" y="637524"/>
          <a:ext cx="3781988" cy="224877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0" kern="1200" dirty="0" smtClean="0"/>
            <a:t>Cursos cortos, </a:t>
          </a:r>
          <a:r>
            <a:rPr lang="es-ES" sz="2800" b="0" kern="1200" dirty="0"/>
            <a:t>Diplomados</a:t>
          </a:r>
        </a:p>
      </dsp:txBody>
      <dsp:txXfrm>
        <a:off x="1273935" y="966849"/>
        <a:ext cx="2674270" cy="1590125"/>
      </dsp:txXfrm>
    </dsp:sp>
    <dsp:sp modelId="{34136A7A-2B66-1B44-B71C-854D07816029}">
      <dsp:nvSpPr>
        <dsp:cNvPr id="0" name=""/>
        <dsp:cNvSpPr/>
      </dsp:nvSpPr>
      <dsp:spPr>
        <a:xfrm>
          <a:off x="1119572" y="2527219"/>
          <a:ext cx="843001" cy="84290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E9EABEA-F993-CD46-A1E0-53F9F614CEAA}">
      <dsp:nvSpPr>
        <dsp:cNvPr id="0" name=""/>
        <dsp:cNvSpPr/>
      </dsp:nvSpPr>
      <dsp:spPr>
        <a:xfrm>
          <a:off x="3563918" y="1479287"/>
          <a:ext cx="490359" cy="49047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417BF58-074D-EE40-9D01-80F36425B6EB}">
      <dsp:nvSpPr>
        <dsp:cNvPr id="0" name=""/>
        <dsp:cNvSpPr/>
      </dsp:nvSpPr>
      <dsp:spPr>
        <a:xfrm>
          <a:off x="1107726" y="3678702"/>
          <a:ext cx="3215498" cy="847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 smtClean="0"/>
            <a:t>Educación No Formal</a:t>
          </a:r>
          <a:endParaRPr lang="es-ES" sz="2400" b="0" kern="1200" dirty="0"/>
        </a:p>
      </dsp:txBody>
      <dsp:txXfrm>
        <a:off x="1107726" y="3678702"/>
        <a:ext cx="3215498" cy="847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EEFC5-6D17-DA45-AD59-0DA2E0974999}">
      <dsp:nvSpPr>
        <dsp:cNvPr id="0" name=""/>
        <dsp:cNvSpPr/>
      </dsp:nvSpPr>
      <dsp:spPr>
        <a:xfrm>
          <a:off x="1111009" y="388069"/>
          <a:ext cx="3125428" cy="3125428"/>
        </a:xfrm>
        <a:prstGeom prst="blockArc">
          <a:avLst>
            <a:gd name="adj1" fmla="val 10515677"/>
            <a:gd name="adj2" fmla="val 17326455"/>
            <a:gd name="adj3" fmla="val 4642"/>
          </a:avLst>
        </a:prstGeom>
        <a:gradFill rotWithShape="0">
          <a:gsLst>
            <a:gs pos="0">
              <a:schemeClr val="accent5">
                <a:shade val="90000"/>
                <a:hueOff val="132914"/>
                <a:satOff val="-3321"/>
                <a:lumOff val="15891"/>
                <a:alphaOff val="0"/>
                <a:tint val="50000"/>
                <a:satMod val="300000"/>
              </a:schemeClr>
            </a:gs>
            <a:gs pos="35000">
              <a:schemeClr val="accent5">
                <a:shade val="90000"/>
                <a:hueOff val="132914"/>
                <a:satOff val="-3321"/>
                <a:lumOff val="15891"/>
                <a:alphaOff val="0"/>
                <a:tint val="37000"/>
                <a:satMod val="300000"/>
              </a:schemeClr>
            </a:gs>
            <a:gs pos="100000">
              <a:schemeClr val="accent5">
                <a:shade val="90000"/>
                <a:hueOff val="132914"/>
                <a:satOff val="-3321"/>
                <a:lumOff val="1589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12CBD85-B405-0E4B-8B50-14C64157D3E8}">
      <dsp:nvSpPr>
        <dsp:cNvPr id="0" name=""/>
        <dsp:cNvSpPr/>
      </dsp:nvSpPr>
      <dsp:spPr>
        <a:xfrm>
          <a:off x="1115832" y="548871"/>
          <a:ext cx="3125428" cy="3125428"/>
        </a:xfrm>
        <a:prstGeom prst="blockArc">
          <a:avLst>
            <a:gd name="adj1" fmla="val 4285011"/>
            <a:gd name="adj2" fmla="val 10878154"/>
            <a:gd name="adj3" fmla="val 4642"/>
          </a:avLst>
        </a:prstGeom>
        <a:gradFill rotWithShape="0">
          <a:gsLst>
            <a:gs pos="0">
              <a:schemeClr val="accent5">
                <a:shade val="90000"/>
                <a:hueOff val="265828"/>
                <a:satOff val="-6642"/>
                <a:lumOff val="31782"/>
                <a:alphaOff val="0"/>
                <a:tint val="50000"/>
                <a:satMod val="300000"/>
              </a:schemeClr>
            </a:gs>
            <a:gs pos="35000">
              <a:schemeClr val="accent5">
                <a:shade val="90000"/>
                <a:hueOff val="265828"/>
                <a:satOff val="-6642"/>
                <a:lumOff val="31782"/>
                <a:alphaOff val="0"/>
                <a:tint val="37000"/>
                <a:satMod val="300000"/>
              </a:schemeClr>
            </a:gs>
            <a:gs pos="100000">
              <a:schemeClr val="accent5">
                <a:shade val="90000"/>
                <a:hueOff val="265828"/>
                <a:satOff val="-6642"/>
                <a:lumOff val="3178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EDBF1EF-9303-9941-B6EB-BE3E84B1AE40}">
      <dsp:nvSpPr>
        <dsp:cNvPr id="0" name=""/>
        <dsp:cNvSpPr/>
      </dsp:nvSpPr>
      <dsp:spPr>
        <a:xfrm>
          <a:off x="2117322" y="558800"/>
          <a:ext cx="3125428" cy="3125428"/>
        </a:xfrm>
        <a:prstGeom prst="blockArc">
          <a:avLst>
            <a:gd name="adj1" fmla="val 21398286"/>
            <a:gd name="adj2" fmla="val 6583153"/>
            <a:gd name="adj3" fmla="val 4642"/>
          </a:avLst>
        </a:prstGeom>
        <a:gradFill rotWithShape="0">
          <a:gsLst>
            <a:gs pos="0">
              <a:schemeClr val="accent5">
                <a:shade val="90000"/>
                <a:hueOff val="132914"/>
                <a:satOff val="-3321"/>
                <a:lumOff val="15891"/>
                <a:alphaOff val="0"/>
                <a:tint val="50000"/>
                <a:satMod val="300000"/>
              </a:schemeClr>
            </a:gs>
            <a:gs pos="35000">
              <a:schemeClr val="accent5">
                <a:shade val="90000"/>
                <a:hueOff val="132914"/>
                <a:satOff val="-3321"/>
                <a:lumOff val="15891"/>
                <a:alphaOff val="0"/>
                <a:tint val="37000"/>
                <a:satMod val="300000"/>
              </a:schemeClr>
            </a:gs>
            <a:gs pos="100000">
              <a:schemeClr val="accent5">
                <a:shade val="90000"/>
                <a:hueOff val="132914"/>
                <a:satOff val="-3321"/>
                <a:lumOff val="1589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1EEE43F-F311-B84C-87EA-8E1CCE0643DC}">
      <dsp:nvSpPr>
        <dsp:cNvPr id="0" name=""/>
        <dsp:cNvSpPr/>
      </dsp:nvSpPr>
      <dsp:spPr>
        <a:xfrm>
          <a:off x="2117322" y="379770"/>
          <a:ext cx="3125428" cy="3125428"/>
        </a:xfrm>
        <a:prstGeom prst="blockArc">
          <a:avLst>
            <a:gd name="adj1" fmla="val 15016847"/>
            <a:gd name="adj2" fmla="val 201714"/>
            <a:gd name="adj3" fmla="val 4642"/>
          </a:avLst>
        </a:prstGeom>
        <a:gradFill rotWithShape="0">
          <a:gsLst>
            <a:gs pos="0">
              <a:schemeClr val="accent5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E518D7E-43EC-D840-BE3C-9BC0BF7153BF}">
      <dsp:nvSpPr>
        <dsp:cNvPr id="0" name=""/>
        <dsp:cNvSpPr/>
      </dsp:nvSpPr>
      <dsp:spPr>
        <a:xfrm>
          <a:off x="2445412" y="1312416"/>
          <a:ext cx="1439167" cy="1439167"/>
        </a:xfrm>
        <a:prstGeom prst="ellipse">
          <a:avLst/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shade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CIO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solidFill>
                <a:srgbClr val="FF0000"/>
              </a:solidFill>
            </a:rPr>
            <a:t>Privados</a:t>
          </a:r>
          <a:r>
            <a:rPr lang="es-ES" sz="2100" b="1" kern="1200" dirty="0" smtClean="0"/>
            <a:t> </a:t>
          </a:r>
          <a:endParaRPr lang="es-ES" sz="2100" kern="1200" dirty="0"/>
        </a:p>
      </dsp:txBody>
      <dsp:txXfrm>
        <a:off x="2656173" y="1523177"/>
        <a:ext cx="1017645" cy="1017645"/>
      </dsp:txXfrm>
    </dsp:sp>
    <dsp:sp modelId="{7BD440D3-2839-D544-A00D-B9C12A34BF67}">
      <dsp:nvSpPr>
        <dsp:cNvPr id="0" name=""/>
        <dsp:cNvSpPr/>
      </dsp:nvSpPr>
      <dsp:spPr>
        <a:xfrm>
          <a:off x="2089840" y="1843"/>
          <a:ext cx="2150312" cy="1007417"/>
        </a:xfrm>
        <a:prstGeom prst="ellipse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err="1" smtClean="0"/>
            <a:t>Expand</a:t>
          </a:r>
          <a:r>
            <a:rPr lang="es-ES" sz="2400" kern="1200" dirty="0" smtClean="0"/>
            <a:t> Business </a:t>
          </a:r>
          <a:r>
            <a:rPr lang="es-ES" sz="2400" kern="1200" dirty="0" err="1" smtClean="0"/>
            <a:t>Impact</a:t>
          </a:r>
          <a:endParaRPr lang="es-ES" sz="2400" kern="1200" dirty="0"/>
        </a:p>
      </dsp:txBody>
      <dsp:txXfrm>
        <a:off x="2404746" y="149376"/>
        <a:ext cx="1520500" cy="712351"/>
      </dsp:txXfrm>
    </dsp:sp>
    <dsp:sp modelId="{5F19BB20-0D91-BF42-9233-5559698C5DAF}">
      <dsp:nvSpPr>
        <dsp:cNvPr id="0" name=""/>
        <dsp:cNvSpPr/>
      </dsp:nvSpPr>
      <dsp:spPr>
        <a:xfrm>
          <a:off x="4322084" y="1415057"/>
          <a:ext cx="1763544" cy="1233885"/>
        </a:xfrm>
        <a:prstGeom prst="ellipse">
          <a:avLst/>
        </a:prstGeom>
        <a:gradFill rotWithShape="0">
          <a:gsLst>
            <a:gs pos="0">
              <a:schemeClr val="accent5">
                <a:shade val="50000"/>
                <a:hueOff val="126486"/>
                <a:satOff val="-2798"/>
                <a:lumOff val="20993"/>
                <a:alphaOff val="0"/>
                <a:tint val="50000"/>
                <a:satMod val="300000"/>
              </a:schemeClr>
            </a:gs>
            <a:gs pos="35000">
              <a:schemeClr val="accent5">
                <a:shade val="50000"/>
                <a:hueOff val="126486"/>
                <a:satOff val="-2798"/>
                <a:lumOff val="20993"/>
                <a:alphaOff val="0"/>
                <a:tint val="37000"/>
                <a:satMod val="300000"/>
              </a:schemeClr>
            </a:gs>
            <a:gs pos="100000">
              <a:schemeClr val="accent5">
                <a:shade val="50000"/>
                <a:hueOff val="126486"/>
                <a:satOff val="-2798"/>
                <a:lumOff val="2099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err="1" smtClean="0"/>
            <a:t>Strategic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Planning</a:t>
          </a:r>
          <a:endParaRPr lang="es-ES" sz="2400" kern="1200" dirty="0"/>
        </a:p>
      </dsp:txBody>
      <dsp:txXfrm>
        <a:off x="4580349" y="1595755"/>
        <a:ext cx="1247014" cy="872489"/>
      </dsp:txXfrm>
    </dsp:sp>
    <dsp:sp modelId="{EAAF89CA-CCF6-F348-ADA6-16BD945A2F2D}">
      <dsp:nvSpPr>
        <dsp:cNvPr id="0" name=""/>
        <dsp:cNvSpPr/>
      </dsp:nvSpPr>
      <dsp:spPr>
        <a:xfrm>
          <a:off x="2538246" y="3054738"/>
          <a:ext cx="1253499" cy="1007417"/>
        </a:xfrm>
        <a:prstGeom prst="ellipse">
          <a:avLst/>
        </a:prstGeom>
        <a:gradFill rotWithShape="0">
          <a:gsLst>
            <a:gs pos="0">
              <a:schemeClr val="accent5">
                <a:shade val="50000"/>
                <a:hueOff val="252972"/>
                <a:satOff val="-5595"/>
                <a:lumOff val="41987"/>
                <a:alphaOff val="0"/>
                <a:tint val="50000"/>
                <a:satMod val="300000"/>
              </a:schemeClr>
            </a:gs>
            <a:gs pos="35000">
              <a:schemeClr val="accent5">
                <a:shade val="50000"/>
                <a:hueOff val="252972"/>
                <a:satOff val="-5595"/>
                <a:lumOff val="41987"/>
                <a:alphaOff val="0"/>
                <a:tint val="37000"/>
                <a:satMod val="300000"/>
              </a:schemeClr>
            </a:gs>
            <a:gs pos="100000">
              <a:schemeClr val="accent5">
                <a:shade val="50000"/>
                <a:hueOff val="252972"/>
                <a:satOff val="-5595"/>
                <a:lumOff val="4198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err="1" smtClean="0"/>
            <a:t>Driving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the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innovation</a:t>
          </a:r>
          <a:endParaRPr lang="es-ES" sz="2400" kern="1200" dirty="0"/>
        </a:p>
      </dsp:txBody>
      <dsp:txXfrm>
        <a:off x="2721817" y="3202271"/>
        <a:ext cx="886357" cy="712351"/>
      </dsp:txXfrm>
    </dsp:sp>
    <dsp:sp modelId="{E3D2123B-DC48-724F-968C-4D0D7CFC2D07}">
      <dsp:nvSpPr>
        <dsp:cNvPr id="0" name=""/>
        <dsp:cNvSpPr/>
      </dsp:nvSpPr>
      <dsp:spPr>
        <a:xfrm>
          <a:off x="36729" y="1500467"/>
          <a:ext cx="2231530" cy="1152838"/>
        </a:xfrm>
        <a:prstGeom prst="ellipse">
          <a:avLst/>
        </a:prstGeom>
        <a:gradFill rotWithShape="0">
          <a:gsLst>
            <a:gs pos="0">
              <a:schemeClr val="accent5">
                <a:shade val="50000"/>
                <a:hueOff val="126486"/>
                <a:satOff val="-2798"/>
                <a:lumOff val="20993"/>
                <a:alphaOff val="0"/>
                <a:tint val="50000"/>
                <a:satMod val="300000"/>
              </a:schemeClr>
            </a:gs>
            <a:gs pos="35000">
              <a:schemeClr val="accent5">
                <a:shade val="50000"/>
                <a:hueOff val="126486"/>
                <a:satOff val="-2798"/>
                <a:lumOff val="20993"/>
                <a:alphaOff val="0"/>
                <a:tint val="37000"/>
                <a:satMod val="300000"/>
              </a:schemeClr>
            </a:gs>
            <a:gs pos="100000">
              <a:schemeClr val="accent5">
                <a:shade val="50000"/>
                <a:hueOff val="126486"/>
                <a:satOff val="-2798"/>
                <a:lumOff val="2099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err="1" smtClean="0">
              <a:solidFill>
                <a:srgbClr val="00B050"/>
              </a:solidFill>
            </a:rPr>
            <a:t>Take</a:t>
          </a:r>
          <a:r>
            <a:rPr lang="es-ES" sz="2400" b="1" kern="1200" dirty="0" smtClean="0">
              <a:solidFill>
                <a:srgbClr val="00B050"/>
              </a:solidFill>
            </a:rPr>
            <a:t> </a:t>
          </a:r>
          <a:r>
            <a:rPr lang="es-ES" sz="2400" b="1" kern="1200" dirty="0" err="1" smtClean="0">
              <a:solidFill>
                <a:srgbClr val="00B050"/>
              </a:solidFill>
            </a:rPr>
            <a:t>advantages</a:t>
          </a:r>
          <a:r>
            <a:rPr lang="es-ES" sz="2400" b="1" kern="1200" dirty="0" smtClean="0">
              <a:solidFill>
                <a:srgbClr val="00B050"/>
              </a:solidFill>
            </a:rPr>
            <a:t> of IT</a:t>
          </a:r>
          <a:endParaRPr lang="es-ES" sz="2400" b="1" kern="1200" dirty="0">
            <a:solidFill>
              <a:srgbClr val="00B050"/>
            </a:solidFill>
          </a:endParaRPr>
        </a:p>
      </dsp:txBody>
      <dsp:txXfrm>
        <a:off x="363529" y="1669296"/>
        <a:ext cx="1577930" cy="8151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FCB28-F8D9-744F-A679-329D82EDD809}">
      <dsp:nvSpPr>
        <dsp:cNvPr id="0" name=""/>
        <dsp:cNvSpPr/>
      </dsp:nvSpPr>
      <dsp:spPr>
        <a:xfrm>
          <a:off x="4252" y="0"/>
          <a:ext cx="4090813" cy="482453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noProof="0" smtClean="0"/>
            <a:t>CIO regionales</a:t>
          </a:r>
          <a:endParaRPr lang="es-ES" sz="2400" b="1" kern="1200" noProof="0"/>
        </a:p>
      </dsp:txBody>
      <dsp:txXfrm>
        <a:off x="4252" y="0"/>
        <a:ext cx="4090813" cy="1447360"/>
      </dsp:txXfrm>
    </dsp:sp>
    <dsp:sp modelId="{8538E6C2-3FE1-EE4C-94BC-0C1FC470CE1C}">
      <dsp:nvSpPr>
        <dsp:cNvPr id="0" name=""/>
        <dsp:cNvSpPr/>
      </dsp:nvSpPr>
      <dsp:spPr>
        <a:xfrm>
          <a:off x="288024" y="559147"/>
          <a:ext cx="3575960" cy="8502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noProof="0" smtClean="0">
              <a:solidFill>
                <a:srgbClr val="000000"/>
              </a:solidFill>
            </a:rPr>
            <a:t>Sin formación posgradual</a:t>
          </a:r>
          <a:endParaRPr lang="es-ES" sz="2400" b="1" kern="1200" noProof="0">
            <a:solidFill>
              <a:srgbClr val="000000"/>
            </a:solidFill>
          </a:endParaRPr>
        </a:p>
      </dsp:txBody>
      <dsp:txXfrm>
        <a:off x="312926" y="584049"/>
        <a:ext cx="3526156" cy="800407"/>
      </dsp:txXfrm>
    </dsp:sp>
    <dsp:sp modelId="{78335AE4-DF24-AE41-A675-FCF07B1A3E70}">
      <dsp:nvSpPr>
        <dsp:cNvPr id="0" name=""/>
        <dsp:cNvSpPr/>
      </dsp:nvSpPr>
      <dsp:spPr>
        <a:xfrm>
          <a:off x="263626" y="1512283"/>
          <a:ext cx="3624821" cy="8044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noProof="0" smtClean="0">
              <a:solidFill>
                <a:srgbClr val="000000"/>
              </a:solidFill>
            </a:rPr>
            <a:t>1 -2 años de experiencia laboral</a:t>
          </a:r>
          <a:endParaRPr lang="es-ES" sz="2400" b="1" kern="1200" noProof="0">
            <a:solidFill>
              <a:srgbClr val="000000"/>
            </a:solidFill>
          </a:endParaRPr>
        </a:p>
      </dsp:txBody>
      <dsp:txXfrm>
        <a:off x="287188" y="1535845"/>
        <a:ext cx="3577697" cy="757352"/>
      </dsp:txXfrm>
    </dsp:sp>
    <dsp:sp modelId="{64D77EDF-C902-104B-B74A-A9527E9A29C6}">
      <dsp:nvSpPr>
        <dsp:cNvPr id="0" name=""/>
        <dsp:cNvSpPr/>
      </dsp:nvSpPr>
      <dsp:spPr>
        <a:xfrm>
          <a:off x="278451" y="2448272"/>
          <a:ext cx="3537964" cy="7613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noProof="0" smtClean="0">
              <a:solidFill>
                <a:srgbClr val="000000"/>
              </a:solidFill>
            </a:rPr>
            <a:t>Contratos de prestación de servicios</a:t>
          </a:r>
          <a:endParaRPr lang="es-ES" sz="2000" b="1" kern="1200" noProof="0">
            <a:solidFill>
              <a:srgbClr val="000000"/>
            </a:solidFill>
          </a:endParaRPr>
        </a:p>
      </dsp:txBody>
      <dsp:txXfrm>
        <a:off x="300751" y="2470572"/>
        <a:ext cx="3493364" cy="716763"/>
      </dsp:txXfrm>
    </dsp:sp>
    <dsp:sp modelId="{F6A824BB-C3A0-984D-94CD-03979F9E2DED}">
      <dsp:nvSpPr>
        <dsp:cNvPr id="0" name=""/>
        <dsp:cNvSpPr/>
      </dsp:nvSpPr>
      <dsp:spPr>
        <a:xfrm>
          <a:off x="354900" y="3240360"/>
          <a:ext cx="3389517" cy="6867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noProof="0" dirty="0" smtClean="0">
              <a:solidFill>
                <a:srgbClr val="000000"/>
              </a:solidFill>
              <a:latin typeface="Wingdings"/>
              <a:ea typeface="Wingdings"/>
              <a:cs typeface="Wingdings"/>
              <a:sym typeface="Wingdings"/>
            </a:rPr>
            <a:t> </a:t>
          </a:r>
          <a:r>
            <a:rPr lang="es-ES" sz="2000" b="1" kern="1200" noProof="0" dirty="0" smtClean="0">
              <a:solidFill>
                <a:srgbClr val="000000"/>
              </a:solidFill>
              <a:latin typeface="+mn-lt"/>
              <a:ea typeface="Wingdings"/>
              <a:cs typeface="Wingdings"/>
              <a:sym typeface="Wingdings"/>
            </a:rPr>
            <a:t>Salarios</a:t>
          </a:r>
          <a:endParaRPr lang="es-ES" sz="2000" b="1" kern="1200" noProof="0" dirty="0">
            <a:solidFill>
              <a:srgbClr val="000000"/>
            </a:solidFill>
            <a:latin typeface="+mn-lt"/>
          </a:endParaRPr>
        </a:p>
      </dsp:txBody>
      <dsp:txXfrm>
        <a:off x="375014" y="3260474"/>
        <a:ext cx="3349289" cy="646509"/>
      </dsp:txXfrm>
    </dsp:sp>
    <dsp:sp modelId="{EBF59B6B-6BBA-194D-BC1C-C6BA4BD4BC47}">
      <dsp:nvSpPr>
        <dsp:cNvPr id="0" name=""/>
        <dsp:cNvSpPr/>
      </dsp:nvSpPr>
      <dsp:spPr>
        <a:xfrm>
          <a:off x="4406130" y="0"/>
          <a:ext cx="4090813" cy="482453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noProof="0" dirty="0" smtClean="0">
              <a:solidFill>
                <a:srgbClr val="000000"/>
              </a:solidFill>
            </a:rPr>
            <a:t>CIO Nacionales</a:t>
          </a:r>
          <a:endParaRPr lang="es-ES" sz="2400" b="1" kern="1200" noProof="0" dirty="0">
            <a:solidFill>
              <a:srgbClr val="000000"/>
            </a:solidFill>
          </a:endParaRPr>
        </a:p>
      </dsp:txBody>
      <dsp:txXfrm>
        <a:off x="4406130" y="0"/>
        <a:ext cx="4090813" cy="1447360"/>
      </dsp:txXfrm>
    </dsp:sp>
    <dsp:sp modelId="{01D26E58-F3F5-E34A-A541-623C12760D71}">
      <dsp:nvSpPr>
        <dsp:cNvPr id="0" name=""/>
        <dsp:cNvSpPr/>
      </dsp:nvSpPr>
      <dsp:spPr>
        <a:xfrm>
          <a:off x="4810958" y="1063031"/>
          <a:ext cx="3272651" cy="5581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noProof="0" smtClean="0">
              <a:solidFill>
                <a:srgbClr val="000000"/>
              </a:solidFill>
            </a:rPr>
            <a:t>Estudios de posgrado</a:t>
          </a:r>
          <a:endParaRPr lang="es-ES" sz="2000" b="1" kern="1200" noProof="0">
            <a:solidFill>
              <a:srgbClr val="000000"/>
            </a:solidFill>
          </a:endParaRPr>
        </a:p>
      </dsp:txBody>
      <dsp:txXfrm>
        <a:off x="4827305" y="1079378"/>
        <a:ext cx="3239957" cy="525437"/>
      </dsp:txXfrm>
    </dsp:sp>
    <dsp:sp modelId="{66BA7D0C-1ABD-8D4C-86FC-E8ADD2B3FD69}">
      <dsp:nvSpPr>
        <dsp:cNvPr id="0" name=""/>
        <dsp:cNvSpPr/>
      </dsp:nvSpPr>
      <dsp:spPr>
        <a:xfrm>
          <a:off x="4810958" y="1707028"/>
          <a:ext cx="3272651" cy="5581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noProof="0" smtClean="0">
              <a:solidFill>
                <a:srgbClr val="000000"/>
              </a:solidFill>
            </a:rPr>
            <a:t>10 – 15 años de experiencia laboral</a:t>
          </a:r>
          <a:endParaRPr lang="es-ES" sz="2000" b="1" kern="1200" noProof="0">
            <a:solidFill>
              <a:srgbClr val="000000"/>
            </a:solidFill>
          </a:endParaRPr>
        </a:p>
      </dsp:txBody>
      <dsp:txXfrm>
        <a:off x="4827305" y="1723375"/>
        <a:ext cx="3239957" cy="525437"/>
      </dsp:txXfrm>
    </dsp:sp>
    <dsp:sp modelId="{A3838911-F09A-7243-AEEA-36F913568B03}">
      <dsp:nvSpPr>
        <dsp:cNvPr id="0" name=""/>
        <dsp:cNvSpPr/>
      </dsp:nvSpPr>
      <dsp:spPr>
        <a:xfrm>
          <a:off x="4810958" y="2351026"/>
          <a:ext cx="3272651" cy="5581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noProof="0" smtClean="0">
              <a:solidFill>
                <a:srgbClr val="000000"/>
              </a:solidFill>
            </a:rPr>
            <a:t>Bilingues</a:t>
          </a:r>
          <a:endParaRPr lang="es-ES" sz="2000" b="1" kern="1200" noProof="0">
            <a:solidFill>
              <a:srgbClr val="000000"/>
            </a:solidFill>
          </a:endParaRPr>
        </a:p>
      </dsp:txBody>
      <dsp:txXfrm>
        <a:off x="4827305" y="2367373"/>
        <a:ext cx="3239957" cy="525437"/>
      </dsp:txXfrm>
    </dsp:sp>
    <dsp:sp modelId="{D594EFF3-7027-7246-9F88-90899BD314FE}">
      <dsp:nvSpPr>
        <dsp:cNvPr id="0" name=""/>
        <dsp:cNvSpPr/>
      </dsp:nvSpPr>
      <dsp:spPr>
        <a:xfrm>
          <a:off x="4810958" y="2995024"/>
          <a:ext cx="3272651" cy="5581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noProof="0" dirty="0" smtClean="0">
              <a:solidFill>
                <a:srgbClr val="000000"/>
              </a:solidFill>
              <a:latin typeface="Wingdings"/>
              <a:ea typeface="Wingdings"/>
              <a:cs typeface="Wingdings"/>
              <a:sym typeface="Wingdings"/>
            </a:rPr>
            <a:t> </a:t>
          </a:r>
          <a:r>
            <a:rPr lang="es-ES" sz="2000" b="1" kern="1200" noProof="0" dirty="0" smtClean="0">
              <a:solidFill>
                <a:srgbClr val="000000"/>
              </a:solidFill>
              <a:latin typeface="+mn-lt"/>
              <a:ea typeface="Wingdings"/>
              <a:cs typeface="Wingdings"/>
              <a:sym typeface="Wingdings"/>
            </a:rPr>
            <a:t>Salarios</a:t>
          </a:r>
          <a:r>
            <a:rPr lang="es-ES" sz="2000" b="1" kern="1200" noProof="0" dirty="0" smtClean="0">
              <a:solidFill>
                <a:srgbClr val="000000"/>
              </a:solidFill>
            </a:rPr>
            <a:t> </a:t>
          </a:r>
          <a:endParaRPr lang="es-ES" sz="2000" b="1" kern="1200" noProof="0" dirty="0">
            <a:solidFill>
              <a:srgbClr val="000000"/>
            </a:solidFill>
          </a:endParaRPr>
        </a:p>
      </dsp:txBody>
      <dsp:txXfrm>
        <a:off x="4827305" y="3011371"/>
        <a:ext cx="3239957" cy="525437"/>
      </dsp:txXfrm>
    </dsp:sp>
    <dsp:sp modelId="{6102EEC1-A3E1-AB4F-BF8F-973CF62A98FA}">
      <dsp:nvSpPr>
        <dsp:cNvPr id="0" name=""/>
        <dsp:cNvSpPr/>
      </dsp:nvSpPr>
      <dsp:spPr>
        <a:xfrm>
          <a:off x="4824540" y="3672409"/>
          <a:ext cx="3272651" cy="5581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noProof="0" dirty="0" smtClean="0">
              <a:solidFill>
                <a:srgbClr val="000000"/>
              </a:solidFill>
              <a:latin typeface="Wingdings"/>
              <a:ea typeface="Wingdings"/>
              <a:cs typeface="Wingdings"/>
              <a:sym typeface="Wingdings"/>
            </a:rPr>
            <a:t></a:t>
          </a:r>
          <a:r>
            <a:rPr lang="es-ES" sz="2000" b="1" kern="1200" noProof="0" dirty="0" smtClean="0">
              <a:solidFill>
                <a:srgbClr val="000000"/>
              </a:solidFill>
            </a:rPr>
            <a:t>Cercanía con el ciudadano</a:t>
          </a:r>
          <a:endParaRPr lang="es-ES" sz="2000" b="1" kern="1200" noProof="0" dirty="0">
            <a:solidFill>
              <a:srgbClr val="000000"/>
            </a:solidFill>
          </a:endParaRPr>
        </a:p>
      </dsp:txBody>
      <dsp:txXfrm>
        <a:off x="4840887" y="3688756"/>
        <a:ext cx="3239957" cy="5254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F01A8-EFE2-4342-B65A-F060F7F9C318}">
      <dsp:nvSpPr>
        <dsp:cNvPr id="0" name=""/>
        <dsp:cNvSpPr/>
      </dsp:nvSpPr>
      <dsp:spPr>
        <a:xfrm rot="16200000">
          <a:off x="1271116" y="1493149"/>
          <a:ext cx="3470329" cy="2412170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127000" rIns="114300" bIns="1270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Responsabilidades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rgbClr val="FF0000"/>
              </a:solidFill>
            </a:rPr>
            <a:t> infraestructura </a:t>
          </a:r>
          <a:r>
            <a:rPr lang="es-ES" sz="2000" kern="1200" dirty="0" smtClean="0"/>
            <a:t>de  TI y TIC 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rgbClr val="FF0000"/>
              </a:solidFill>
            </a:rPr>
            <a:t>Ciclo</a:t>
          </a:r>
          <a:r>
            <a:rPr lang="es-ES" sz="2000" kern="1200" dirty="0" smtClean="0"/>
            <a:t> de Gestión de información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implementar  GEL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actividades </a:t>
          </a:r>
          <a:r>
            <a:rPr lang="es-ES" sz="2000" kern="1200" dirty="0" smtClean="0">
              <a:solidFill>
                <a:srgbClr val="FF0000"/>
              </a:solidFill>
            </a:rPr>
            <a:t>operativas y tácticas</a:t>
          </a:r>
          <a:r>
            <a:rPr lang="es-ES" sz="2000" kern="1200" dirty="0" smtClean="0"/>
            <a:t> de las entidades</a:t>
          </a:r>
          <a:endParaRPr lang="es-ES" sz="2000" kern="1200" dirty="0"/>
        </a:p>
      </dsp:txBody>
      <dsp:txXfrm rot="5400000">
        <a:off x="1917969" y="1081844"/>
        <a:ext cx="2294396" cy="3234781"/>
      </dsp:txXfrm>
    </dsp:sp>
    <dsp:sp modelId="{20E0513C-9518-0E45-B140-6070916C3782}">
      <dsp:nvSpPr>
        <dsp:cNvPr id="0" name=""/>
        <dsp:cNvSpPr/>
      </dsp:nvSpPr>
      <dsp:spPr>
        <a:xfrm rot="5400000">
          <a:off x="3488154" y="1493149"/>
          <a:ext cx="3470329" cy="2412170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tint val="50000"/>
            <a:hueOff val="-3925392"/>
            <a:satOff val="19763"/>
            <a:lumOff val="1272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27000" rIns="76200" bIns="1270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Conocimientos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Gestión de Información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Gestión de TI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Gestión Pública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Gestión de proyectos</a:t>
          </a:r>
          <a:endParaRPr lang="es-ES" sz="2000" kern="1200" dirty="0"/>
        </a:p>
      </dsp:txBody>
      <dsp:txXfrm rot="-5400000">
        <a:off x="4017233" y="1081844"/>
        <a:ext cx="2294396" cy="3234781"/>
      </dsp:txXfrm>
    </dsp:sp>
    <dsp:sp modelId="{B22CBD68-F739-4D41-8DCD-6C2F1CD80D41}">
      <dsp:nvSpPr>
        <dsp:cNvPr id="0" name=""/>
        <dsp:cNvSpPr/>
      </dsp:nvSpPr>
      <dsp:spPr>
        <a:xfrm>
          <a:off x="3006064" y="-128692"/>
          <a:ext cx="2217037" cy="221692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61C9E4-1716-3F44-846E-107AA2246FBE}">
      <dsp:nvSpPr>
        <dsp:cNvPr id="0" name=""/>
        <dsp:cNvSpPr/>
      </dsp:nvSpPr>
      <dsp:spPr>
        <a:xfrm rot="10800000">
          <a:off x="3006064" y="3181000"/>
          <a:ext cx="2217037" cy="221692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23E13-3873-B14B-B359-0A815977A02A}">
      <dsp:nvSpPr>
        <dsp:cNvPr id="0" name=""/>
        <dsp:cNvSpPr/>
      </dsp:nvSpPr>
      <dsp:spPr>
        <a:xfrm>
          <a:off x="0" y="308499"/>
          <a:ext cx="6096000" cy="182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416560" rIns="473117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Resultados de Diagnóstico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err="1" smtClean="0"/>
            <a:t>Benchlearning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Talleres de </a:t>
          </a:r>
          <a:r>
            <a:rPr lang="es-ES" sz="2000" kern="1200" dirty="0" err="1" smtClean="0"/>
            <a:t>co</a:t>
          </a:r>
          <a:r>
            <a:rPr lang="es-ES" sz="2000" kern="1200" dirty="0" smtClean="0"/>
            <a:t>-creación líderes de TI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Talleres </a:t>
          </a:r>
          <a:r>
            <a:rPr lang="es-ES" sz="2000" kern="1200" dirty="0" err="1" smtClean="0"/>
            <a:t>co</a:t>
          </a:r>
          <a:r>
            <a:rPr lang="es-ES" sz="2000" kern="1200" dirty="0" smtClean="0"/>
            <a:t>-creación con </a:t>
          </a:r>
          <a:r>
            <a:rPr lang="es-ES" sz="2000" kern="1200" dirty="0" err="1" smtClean="0"/>
            <a:t>MinTIC</a:t>
          </a:r>
          <a:endParaRPr lang="es-ES" sz="2000" kern="1200" dirty="0"/>
        </a:p>
      </dsp:txBody>
      <dsp:txXfrm>
        <a:off x="0" y="308499"/>
        <a:ext cx="6096000" cy="1827000"/>
      </dsp:txXfrm>
    </dsp:sp>
    <dsp:sp modelId="{67E58AAE-72D5-7B45-8FEF-DC4BDB4C7513}">
      <dsp:nvSpPr>
        <dsp:cNvPr id="0" name=""/>
        <dsp:cNvSpPr/>
      </dsp:nvSpPr>
      <dsp:spPr>
        <a:xfrm>
          <a:off x="304800" y="13299"/>
          <a:ext cx="426720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/>
            <a:t>Diseño de la función CIO</a:t>
          </a:r>
          <a:endParaRPr lang="es-ES" sz="2000" kern="1200"/>
        </a:p>
      </dsp:txBody>
      <dsp:txXfrm>
        <a:off x="333621" y="42120"/>
        <a:ext cx="4209558" cy="532758"/>
      </dsp:txXfrm>
    </dsp:sp>
    <dsp:sp modelId="{664293C0-9D48-8545-840E-D8380B9E8A15}">
      <dsp:nvSpPr>
        <dsp:cNvPr id="0" name=""/>
        <dsp:cNvSpPr/>
      </dsp:nvSpPr>
      <dsp:spPr>
        <a:xfrm>
          <a:off x="0" y="2538700"/>
          <a:ext cx="6096000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416560" rIns="473117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Resultados del diagnóstico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Benchmarking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Paneles con Universidades</a:t>
          </a:r>
          <a:endParaRPr lang="es-ES" sz="2000" kern="1200" dirty="0"/>
        </a:p>
      </dsp:txBody>
      <dsp:txXfrm>
        <a:off x="0" y="2538700"/>
        <a:ext cx="6096000" cy="1512000"/>
      </dsp:txXfrm>
    </dsp:sp>
    <dsp:sp modelId="{588D8155-7AE8-9C49-8C4D-AE556ED455E2}">
      <dsp:nvSpPr>
        <dsp:cNvPr id="0" name=""/>
        <dsp:cNvSpPr/>
      </dsp:nvSpPr>
      <dsp:spPr>
        <a:xfrm>
          <a:off x="304800" y="2243500"/>
          <a:ext cx="426720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Estrategia de formación</a:t>
          </a:r>
          <a:endParaRPr lang="es-ES" sz="2000" kern="1200" dirty="0"/>
        </a:p>
      </dsp:txBody>
      <dsp:txXfrm>
        <a:off x="333621" y="2272321"/>
        <a:ext cx="4209558" cy="5327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23E13-3873-B14B-B359-0A815977A02A}">
      <dsp:nvSpPr>
        <dsp:cNvPr id="0" name=""/>
        <dsp:cNvSpPr/>
      </dsp:nvSpPr>
      <dsp:spPr>
        <a:xfrm>
          <a:off x="0" y="266874"/>
          <a:ext cx="6096000" cy="2315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312420" rIns="473117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b="1" kern="1200" dirty="0" smtClean="0"/>
            <a:t>Plataforma estratégica</a:t>
          </a:r>
          <a:endParaRPr lang="es-ES" sz="2800" b="1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b="1" kern="1200" dirty="0" smtClean="0"/>
            <a:t>Marco Organizacional</a:t>
          </a:r>
          <a:endParaRPr lang="es-ES" sz="2800" b="1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b="1" kern="1200" dirty="0" smtClean="0"/>
            <a:t>Marco Jurídico</a:t>
          </a:r>
          <a:endParaRPr lang="es-ES" sz="2800" b="1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b="1" kern="1200" dirty="0" smtClean="0"/>
            <a:t>Mecanismos de articulación</a:t>
          </a:r>
          <a:endParaRPr lang="es-ES" sz="2800" b="1" kern="1200" dirty="0"/>
        </a:p>
      </dsp:txBody>
      <dsp:txXfrm>
        <a:off x="0" y="266874"/>
        <a:ext cx="6096000" cy="2315250"/>
      </dsp:txXfrm>
    </dsp:sp>
    <dsp:sp modelId="{67E58AAE-72D5-7B45-8FEF-DC4BDB4C7513}">
      <dsp:nvSpPr>
        <dsp:cNvPr id="0" name=""/>
        <dsp:cNvSpPr/>
      </dsp:nvSpPr>
      <dsp:spPr>
        <a:xfrm>
          <a:off x="304800" y="45474"/>
          <a:ext cx="426720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smtClean="0"/>
            <a:t>Diseño de la función CIO</a:t>
          </a:r>
          <a:endParaRPr lang="es-ES" sz="2800" kern="1200"/>
        </a:p>
      </dsp:txBody>
      <dsp:txXfrm>
        <a:off x="326416" y="67090"/>
        <a:ext cx="4223968" cy="399568"/>
      </dsp:txXfrm>
    </dsp:sp>
    <dsp:sp modelId="{664293C0-9D48-8545-840E-D8380B9E8A15}">
      <dsp:nvSpPr>
        <dsp:cNvPr id="0" name=""/>
        <dsp:cNvSpPr/>
      </dsp:nvSpPr>
      <dsp:spPr>
        <a:xfrm>
          <a:off x="0" y="2884525"/>
          <a:ext cx="609600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312420" rIns="473117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Modelo de competencias y oferta académica</a:t>
          </a:r>
          <a:endParaRPr lang="es-E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Mecanismos de interacción institucional</a:t>
          </a:r>
          <a:endParaRPr lang="es-E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Mecanismos de reconocimiento</a:t>
          </a:r>
          <a:endParaRPr lang="es-ES" sz="1500" kern="1200" dirty="0"/>
        </a:p>
      </dsp:txBody>
      <dsp:txXfrm>
        <a:off x="0" y="2884525"/>
        <a:ext cx="6096000" cy="1134000"/>
      </dsp:txXfrm>
    </dsp:sp>
    <dsp:sp modelId="{588D8155-7AE8-9C49-8C4D-AE556ED455E2}">
      <dsp:nvSpPr>
        <dsp:cNvPr id="0" name=""/>
        <dsp:cNvSpPr/>
      </dsp:nvSpPr>
      <dsp:spPr>
        <a:xfrm>
          <a:off x="304800" y="2663125"/>
          <a:ext cx="426720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Estrategia de formación</a:t>
          </a:r>
          <a:endParaRPr lang="es-ES" sz="1500" kern="1200" dirty="0"/>
        </a:p>
      </dsp:txBody>
      <dsp:txXfrm>
        <a:off x="326416" y="2684741"/>
        <a:ext cx="4223968" cy="3995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B26A1-717D-6546-B68D-3978A57D93A7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smtClean="0"/>
            <a:t>Transparencia</a:t>
          </a:r>
          <a:endParaRPr lang="es-ES" sz="2800" kern="1200"/>
        </a:p>
      </dsp:txBody>
      <dsp:txXfrm>
        <a:off x="495061" y="645"/>
        <a:ext cx="2262336" cy="1357401"/>
      </dsp:txXfrm>
    </dsp:sp>
    <dsp:sp modelId="{149E6F9F-4C08-E740-93E6-49A760A96602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gradFill rotWithShape="0">
          <a:gsLst>
            <a:gs pos="0">
              <a:schemeClr val="accent3">
                <a:hueOff val="1406283"/>
                <a:satOff val="-2110"/>
                <a:lumOff val="-343"/>
                <a:alphaOff val="0"/>
                <a:shade val="51000"/>
                <a:satMod val="130000"/>
              </a:schemeClr>
            </a:gs>
            <a:gs pos="80000">
              <a:schemeClr val="accent3">
                <a:hueOff val="1406283"/>
                <a:satOff val="-2110"/>
                <a:lumOff val="-343"/>
                <a:alphaOff val="0"/>
                <a:shade val="93000"/>
                <a:satMod val="130000"/>
              </a:schemeClr>
            </a:gs>
            <a:gs pos="100000">
              <a:schemeClr val="accent3">
                <a:hueOff val="1406283"/>
                <a:satOff val="-2110"/>
                <a:lumOff val="-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Eficacia </a:t>
          </a:r>
          <a:endParaRPr lang="es-ES" sz="2800" kern="1200" dirty="0"/>
        </a:p>
      </dsp:txBody>
      <dsp:txXfrm>
        <a:off x="2983631" y="645"/>
        <a:ext cx="2262336" cy="1357401"/>
      </dsp:txXfrm>
    </dsp:sp>
    <dsp:sp modelId="{91F149E0-838D-1B40-A4EA-B7139178523E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Moralidad </a:t>
          </a:r>
          <a:endParaRPr lang="es-ES" sz="2800" kern="1200" dirty="0"/>
        </a:p>
      </dsp:txBody>
      <dsp:txXfrm>
        <a:off x="5472201" y="645"/>
        <a:ext cx="2262336" cy="1357401"/>
      </dsp:txXfrm>
    </dsp:sp>
    <dsp:sp modelId="{595E3974-8621-C748-A494-F74DCC1C6BA2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gradFill rotWithShape="0">
          <a:gsLst>
            <a:gs pos="0">
              <a:schemeClr val="accent3">
                <a:hueOff val="4218849"/>
                <a:satOff val="-6330"/>
                <a:lumOff val="-1029"/>
                <a:alphaOff val="0"/>
                <a:shade val="51000"/>
                <a:satMod val="130000"/>
              </a:schemeClr>
            </a:gs>
            <a:gs pos="80000">
              <a:schemeClr val="accent3">
                <a:hueOff val="4218849"/>
                <a:satOff val="-6330"/>
                <a:lumOff val="-1029"/>
                <a:alphaOff val="0"/>
                <a:shade val="93000"/>
                <a:satMod val="130000"/>
              </a:schemeClr>
            </a:gs>
            <a:gs pos="100000">
              <a:schemeClr val="accent3">
                <a:hueOff val="4218849"/>
                <a:satOff val="-6330"/>
                <a:lumOff val="-10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Mérito </a:t>
          </a:r>
          <a:endParaRPr lang="es-ES" sz="2800" kern="1200" dirty="0"/>
        </a:p>
      </dsp:txBody>
      <dsp:txXfrm>
        <a:off x="495061" y="1584280"/>
        <a:ext cx="2262336" cy="1357401"/>
      </dsp:txXfrm>
    </dsp:sp>
    <dsp:sp modelId="{6DA61D4F-A7EE-1544-8EB5-625845587A22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Igualdad</a:t>
          </a:r>
          <a:endParaRPr lang="es-ES" sz="2800" kern="1200" dirty="0"/>
        </a:p>
      </dsp:txBody>
      <dsp:txXfrm>
        <a:off x="2983631" y="1584280"/>
        <a:ext cx="2262336" cy="1357401"/>
      </dsp:txXfrm>
    </dsp:sp>
    <dsp:sp modelId="{999A0EAB-3E26-094E-86A3-1A2B861A948F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gradFill rotWithShape="0">
          <a:gsLst>
            <a:gs pos="0">
              <a:schemeClr val="accent3">
                <a:hueOff val="7031415"/>
                <a:satOff val="-10550"/>
                <a:lumOff val="-1716"/>
                <a:alphaOff val="0"/>
                <a:shade val="51000"/>
                <a:satMod val="130000"/>
              </a:schemeClr>
            </a:gs>
            <a:gs pos="80000">
              <a:schemeClr val="accent3">
                <a:hueOff val="7031415"/>
                <a:satOff val="-10550"/>
                <a:lumOff val="-1716"/>
                <a:alphaOff val="0"/>
                <a:shade val="93000"/>
                <a:satMod val="130000"/>
              </a:schemeClr>
            </a:gs>
            <a:gs pos="100000">
              <a:schemeClr val="accent3">
                <a:hueOff val="7031415"/>
                <a:satOff val="-10550"/>
                <a:lumOff val="-17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Economía</a:t>
          </a:r>
          <a:endParaRPr lang="es-ES" sz="2800" kern="1200" dirty="0"/>
        </a:p>
      </dsp:txBody>
      <dsp:txXfrm>
        <a:off x="5472201" y="1584280"/>
        <a:ext cx="2262336" cy="1357401"/>
      </dsp:txXfrm>
    </dsp:sp>
    <dsp:sp modelId="{9FE67A70-1A5C-3342-B493-5674952AD46A}">
      <dsp:nvSpPr>
        <dsp:cNvPr id="0" name=""/>
        <dsp:cNvSpPr/>
      </dsp:nvSpPr>
      <dsp:spPr>
        <a:xfrm>
          <a:off x="495061" y="3167916"/>
          <a:ext cx="2262336" cy="1357401"/>
        </a:xfrm>
        <a:prstGeom prst="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Imparcialidad</a:t>
          </a:r>
          <a:endParaRPr lang="es-ES" sz="2800" kern="1200" dirty="0"/>
        </a:p>
      </dsp:txBody>
      <dsp:txXfrm>
        <a:off x="495061" y="3167916"/>
        <a:ext cx="2262336" cy="1357401"/>
      </dsp:txXfrm>
    </dsp:sp>
    <dsp:sp modelId="{4FA2C7CE-9A2E-3543-A7C0-393CE029CA80}">
      <dsp:nvSpPr>
        <dsp:cNvPr id="0" name=""/>
        <dsp:cNvSpPr/>
      </dsp:nvSpPr>
      <dsp:spPr>
        <a:xfrm>
          <a:off x="2983631" y="3167916"/>
          <a:ext cx="2262336" cy="1357401"/>
        </a:xfrm>
        <a:prstGeom prst="rect">
          <a:avLst/>
        </a:prstGeom>
        <a:gradFill rotWithShape="0">
          <a:gsLst>
            <a:gs pos="0">
              <a:schemeClr val="accent3">
                <a:hueOff val="9843981"/>
                <a:satOff val="-14770"/>
                <a:lumOff val="-2402"/>
                <a:alphaOff val="0"/>
                <a:shade val="51000"/>
                <a:satMod val="130000"/>
              </a:schemeClr>
            </a:gs>
            <a:gs pos="80000">
              <a:schemeClr val="accent3">
                <a:hueOff val="9843981"/>
                <a:satOff val="-14770"/>
                <a:lumOff val="-2402"/>
                <a:alphaOff val="0"/>
                <a:shade val="93000"/>
                <a:satMod val="130000"/>
              </a:schemeClr>
            </a:gs>
            <a:gs pos="100000">
              <a:schemeClr val="accent3">
                <a:hueOff val="9843981"/>
                <a:satOff val="-14770"/>
                <a:lumOff val="-24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Publicidad</a:t>
          </a:r>
          <a:endParaRPr lang="es-ES" sz="2800" kern="1200" dirty="0"/>
        </a:p>
      </dsp:txBody>
      <dsp:txXfrm>
        <a:off x="2983631" y="3167916"/>
        <a:ext cx="2262336" cy="1357401"/>
      </dsp:txXfrm>
    </dsp:sp>
    <dsp:sp modelId="{51CCD9E9-CF05-0540-9CFC-B1C559BE4274}">
      <dsp:nvSpPr>
        <dsp:cNvPr id="0" name=""/>
        <dsp:cNvSpPr/>
      </dsp:nvSpPr>
      <dsp:spPr>
        <a:xfrm>
          <a:off x="5472201" y="3167916"/>
          <a:ext cx="2262336" cy="1357401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Celeridad </a:t>
          </a:r>
          <a:endParaRPr lang="es-ES" sz="2800" kern="1200" dirty="0"/>
        </a:p>
      </dsp:txBody>
      <dsp:txXfrm>
        <a:off x="5472201" y="3167916"/>
        <a:ext cx="2262336" cy="13574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23E13-3873-B14B-B359-0A815977A02A}">
      <dsp:nvSpPr>
        <dsp:cNvPr id="0" name=""/>
        <dsp:cNvSpPr/>
      </dsp:nvSpPr>
      <dsp:spPr>
        <a:xfrm>
          <a:off x="0" y="217824"/>
          <a:ext cx="6096000" cy="1004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229108" rIns="473117" bIns="78232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b="0" kern="1200" dirty="0" smtClean="0"/>
            <a:t>Plataforma estratégica</a:t>
          </a:r>
          <a:endParaRPr lang="es-ES" sz="1100" b="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b="0" kern="1200" dirty="0" smtClean="0"/>
            <a:t>Marco Organizacional</a:t>
          </a:r>
          <a:endParaRPr lang="es-ES" sz="1100" b="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b="0" kern="1200" dirty="0" smtClean="0"/>
            <a:t>Marco Jurídico</a:t>
          </a:r>
          <a:endParaRPr lang="es-ES" sz="1100" b="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b="0" kern="1200" dirty="0" smtClean="0"/>
            <a:t>Mecanismos de articulación</a:t>
          </a:r>
          <a:endParaRPr lang="es-ES" sz="1100" b="0" kern="1200" dirty="0"/>
        </a:p>
      </dsp:txBody>
      <dsp:txXfrm>
        <a:off x="0" y="217824"/>
        <a:ext cx="6096000" cy="1004850"/>
      </dsp:txXfrm>
    </dsp:sp>
    <dsp:sp modelId="{67E58AAE-72D5-7B45-8FEF-DC4BDB4C7513}">
      <dsp:nvSpPr>
        <dsp:cNvPr id="0" name=""/>
        <dsp:cNvSpPr/>
      </dsp:nvSpPr>
      <dsp:spPr>
        <a:xfrm>
          <a:off x="304800" y="55464"/>
          <a:ext cx="4267200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smtClean="0"/>
            <a:t>Diseño de la función CIO</a:t>
          </a:r>
          <a:endParaRPr lang="es-ES" sz="1100" kern="1200"/>
        </a:p>
      </dsp:txBody>
      <dsp:txXfrm>
        <a:off x="320652" y="71316"/>
        <a:ext cx="4235496" cy="293016"/>
      </dsp:txXfrm>
    </dsp:sp>
    <dsp:sp modelId="{664293C0-9D48-8545-840E-D8380B9E8A15}">
      <dsp:nvSpPr>
        <dsp:cNvPr id="0" name=""/>
        <dsp:cNvSpPr/>
      </dsp:nvSpPr>
      <dsp:spPr>
        <a:xfrm>
          <a:off x="0" y="1444435"/>
          <a:ext cx="6096000" cy="25640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229108" rIns="473117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b="1" kern="1200" dirty="0" smtClean="0"/>
            <a:t>Modelo de competencias y oferta académica</a:t>
          </a:r>
          <a:endParaRPr lang="es-ES" sz="2800" b="1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b="1" kern="1200" dirty="0" smtClean="0"/>
            <a:t>Mecanismos de interacción institucional</a:t>
          </a:r>
          <a:endParaRPr lang="es-ES" sz="2800" b="1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b="1" kern="1200" dirty="0" smtClean="0"/>
            <a:t>Mecanismos de reconocimiento</a:t>
          </a:r>
          <a:endParaRPr lang="es-ES" sz="2800" b="1" kern="1200" dirty="0"/>
        </a:p>
      </dsp:txBody>
      <dsp:txXfrm>
        <a:off x="0" y="1444435"/>
        <a:ext cx="6096000" cy="2564099"/>
      </dsp:txXfrm>
    </dsp:sp>
    <dsp:sp modelId="{588D8155-7AE8-9C49-8C4D-AE556ED455E2}">
      <dsp:nvSpPr>
        <dsp:cNvPr id="0" name=""/>
        <dsp:cNvSpPr/>
      </dsp:nvSpPr>
      <dsp:spPr>
        <a:xfrm>
          <a:off x="304800" y="1282075"/>
          <a:ext cx="4267200" cy="324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Estrategia de formación</a:t>
          </a:r>
          <a:endParaRPr lang="es-ES" sz="2800" kern="1200" dirty="0"/>
        </a:p>
      </dsp:txBody>
      <dsp:txXfrm>
        <a:off x="320652" y="1297927"/>
        <a:ext cx="4235496" cy="2930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93205-3D93-3649-8B85-D0D5520AAC64}">
      <dsp:nvSpPr>
        <dsp:cNvPr id="0" name=""/>
        <dsp:cNvSpPr/>
      </dsp:nvSpPr>
      <dsp:spPr>
        <a:xfrm rot="5400000">
          <a:off x="311857" y="158"/>
          <a:ext cx="4234943" cy="4234627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C7D18-4F59-F149-998D-A4D2BD5831B6}">
      <dsp:nvSpPr>
        <dsp:cNvPr id="0" name=""/>
        <dsp:cNvSpPr/>
      </dsp:nvSpPr>
      <dsp:spPr>
        <a:xfrm rot="16200000">
          <a:off x="4670223" y="158"/>
          <a:ext cx="4234943" cy="4234627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ED092-FB6F-6E4B-86B5-4D6A0B4B76D8}">
      <dsp:nvSpPr>
        <dsp:cNvPr id="0" name=""/>
        <dsp:cNvSpPr/>
      </dsp:nvSpPr>
      <dsp:spPr>
        <a:xfrm>
          <a:off x="5171353" y="3678702"/>
          <a:ext cx="3215498" cy="847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 smtClean="0"/>
            <a:t>Educación Formal</a:t>
          </a:r>
          <a:endParaRPr lang="es-ES" sz="2400" b="0" kern="1200" dirty="0"/>
        </a:p>
      </dsp:txBody>
      <dsp:txXfrm>
        <a:off x="5171353" y="3678702"/>
        <a:ext cx="3215498" cy="847260"/>
      </dsp:txXfrm>
    </dsp:sp>
    <dsp:sp modelId="{CBBBD7CE-5392-3549-9137-29D9E2D4D8E6}">
      <dsp:nvSpPr>
        <dsp:cNvPr id="0" name=""/>
        <dsp:cNvSpPr/>
      </dsp:nvSpPr>
      <dsp:spPr>
        <a:xfrm>
          <a:off x="4665355" y="1202533"/>
          <a:ext cx="3298414" cy="1616251"/>
        </a:xfrm>
        <a:prstGeom prst="ellipse">
          <a:avLst/>
        </a:prstGeom>
        <a:pattFill prst="ltUpDiag">
          <a:fgClr>
            <a:schemeClr val="accent6"/>
          </a:fgClr>
          <a:bgClr>
            <a:prstClr val="white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 smtClean="0"/>
            <a:t>Especialización</a:t>
          </a:r>
          <a:endParaRPr lang="es-ES" sz="2400" b="0" kern="1200" dirty="0"/>
        </a:p>
      </dsp:txBody>
      <dsp:txXfrm>
        <a:off x="5125945" y="1393123"/>
        <a:ext cx="1901788" cy="1235070"/>
      </dsp:txXfrm>
    </dsp:sp>
    <dsp:sp modelId="{48800371-4B41-7348-A657-56ABB62ABECC}">
      <dsp:nvSpPr>
        <dsp:cNvPr id="0" name=""/>
        <dsp:cNvSpPr/>
      </dsp:nvSpPr>
      <dsp:spPr>
        <a:xfrm>
          <a:off x="7098473" y="1213588"/>
          <a:ext cx="2118550" cy="1616251"/>
        </a:xfrm>
        <a:prstGeom prst="ellipse">
          <a:avLst/>
        </a:prstGeom>
        <a:pattFill prst="dashUpDiag">
          <a:fgClr>
            <a:schemeClr val="accent3">
              <a:hueOff val="0"/>
              <a:satOff val="0"/>
              <a:lumOff val="0"/>
            </a:schemeClr>
          </a:fgClr>
          <a:bgClr>
            <a:prstClr val="white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/>
            <a:t>Maestrías</a:t>
          </a:r>
        </a:p>
      </dsp:txBody>
      <dsp:txXfrm>
        <a:off x="7699683" y="1404179"/>
        <a:ext cx="1221506" cy="1235070"/>
      </dsp:txXfrm>
    </dsp:sp>
    <dsp:sp modelId="{A3A5C5F7-6E44-A64A-B32B-5D3F26824838}">
      <dsp:nvSpPr>
        <dsp:cNvPr id="0" name=""/>
        <dsp:cNvSpPr/>
      </dsp:nvSpPr>
      <dsp:spPr>
        <a:xfrm>
          <a:off x="720076" y="637524"/>
          <a:ext cx="3781988" cy="224877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dirty="0" smtClean="0"/>
            <a:t>Cursos cortos, </a:t>
          </a:r>
          <a:r>
            <a:rPr lang="es-ES" sz="3600" b="1" kern="1200" dirty="0"/>
            <a:t>Diplomados</a:t>
          </a:r>
        </a:p>
      </dsp:txBody>
      <dsp:txXfrm>
        <a:off x="1273935" y="966849"/>
        <a:ext cx="2674270" cy="1590125"/>
      </dsp:txXfrm>
    </dsp:sp>
    <dsp:sp modelId="{34136A7A-2B66-1B44-B71C-854D07816029}">
      <dsp:nvSpPr>
        <dsp:cNvPr id="0" name=""/>
        <dsp:cNvSpPr/>
      </dsp:nvSpPr>
      <dsp:spPr>
        <a:xfrm>
          <a:off x="1119572" y="2527219"/>
          <a:ext cx="843001" cy="84290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E9EABEA-F993-CD46-A1E0-53F9F614CEAA}">
      <dsp:nvSpPr>
        <dsp:cNvPr id="0" name=""/>
        <dsp:cNvSpPr/>
      </dsp:nvSpPr>
      <dsp:spPr>
        <a:xfrm>
          <a:off x="3563918" y="1479287"/>
          <a:ext cx="490359" cy="49047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417BF58-074D-EE40-9D01-80F36425B6EB}">
      <dsp:nvSpPr>
        <dsp:cNvPr id="0" name=""/>
        <dsp:cNvSpPr/>
      </dsp:nvSpPr>
      <dsp:spPr>
        <a:xfrm>
          <a:off x="1107726" y="3678702"/>
          <a:ext cx="3215498" cy="847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Educación No Formal</a:t>
          </a:r>
          <a:endParaRPr lang="es-ES" sz="3200" b="1" kern="1200" dirty="0"/>
        </a:p>
      </dsp:txBody>
      <dsp:txXfrm>
        <a:off x="1107726" y="3678702"/>
        <a:ext cx="3215498" cy="847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67C3A-13FA-C541-B545-E8C8E27D5705}" type="datetimeFigureOut">
              <a:rPr lang="es-ES" smtClean="0"/>
              <a:pPr/>
              <a:t>29/09/2016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938CB-ED30-1540-BFF6-441DA555911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839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No tocar</a:t>
            </a:r>
          </a:p>
          <a:p>
            <a:r>
              <a:rPr lang="es-CO" dirty="0" smtClean="0"/>
              <a:t>Calibri</a:t>
            </a:r>
          </a:p>
          <a:p>
            <a:r>
              <a:rPr lang="es-CO" dirty="0" smtClean="0"/>
              <a:t>Escondidas</a:t>
            </a:r>
            <a:r>
              <a:rPr lang="es-CO" baseline="0" dirty="0" smtClean="0"/>
              <a:t>, no </a:t>
            </a:r>
          </a:p>
          <a:p>
            <a:r>
              <a:rPr lang="es-CO" baseline="0" dirty="0" smtClean="0"/>
              <a:t>Las últimas no. 50…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938CB-ED30-1540-BFF6-441DA555911E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4577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Poner la imagen de Santos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938CB-ED30-1540-BFF6-441DA555911E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8697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Poner la imagen de Santos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938CB-ED30-1540-BFF6-441DA555911E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8697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Subir tamaño al texto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938CB-ED30-1540-BFF6-441DA555911E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5595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Subir tamaño al texto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938CB-ED30-1540-BFF6-441DA555911E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5595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Subir tamaño al texto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938CB-ED30-1540-BFF6-441DA555911E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5595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CO" b="1" dirty="0" smtClean="0"/>
              <a:t>No existe oferta </a:t>
            </a:r>
            <a:r>
              <a:rPr lang="es-CO" dirty="0" smtClean="0"/>
              <a:t>académica de posgrado sobre la materia en el país</a:t>
            </a:r>
            <a:endParaRPr lang="es-ES" dirty="0" smtClean="0"/>
          </a:p>
          <a:p>
            <a:pPr lvl="0"/>
            <a:r>
              <a:rPr lang="es-CO" dirty="0" smtClean="0"/>
              <a:t>Existen </a:t>
            </a:r>
            <a:r>
              <a:rPr lang="es-CO" b="1" dirty="0" smtClean="0"/>
              <a:t>programas de educación continuada </a:t>
            </a:r>
            <a:r>
              <a:rPr lang="es-CO" dirty="0" smtClean="0"/>
              <a:t>a través de cursos y diplomados </a:t>
            </a:r>
            <a:endParaRPr lang="es-ES" dirty="0" smtClean="0"/>
          </a:p>
          <a:p>
            <a:pPr lvl="0"/>
            <a:r>
              <a:rPr lang="es-CO" dirty="0" smtClean="0"/>
              <a:t>En el ámbito internacional la tendencia está </a:t>
            </a:r>
            <a:r>
              <a:rPr lang="es-CO" b="1" dirty="0" smtClean="0"/>
              <a:t>orientada a profesionalizar la formación</a:t>
            </a:r>
            <a:r>
              <a:rPr lang="es-CO" dirty="0" smtClean="0"/>
              <a:t> en Gobierno Electrónico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938CB-ED30-1540-BFF6-441DA555911E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9205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CO" b="1" dirty="0" smtClean="0"/>
              <a:t>No existe oferta </a:t>
            </a:r>
            <a:r>
              <a:rPr lang="es-CO" dirty="0" smtClean="0"/>
              <a:t>académica de posgrado sobre la materia en el país</a:t>
            </a:r>
            <a:endParaRPr lang="es-ES" dirty="0" smtClean="0"/>
          </a:p>
          <a:p>
            <a:pPr lvl="0"/>
            <a:r>
              <a:rPr lang="es-CO" dirty="0" smtClean="0"/>
              <a:t>Existen </a:t>
            </a:r>
            <a:r>
              <a:rPr lang="es-CO" b="1" dirty="0" smtClean="0"/>
              <a:t>programas de educación continuada </a:t>
            </a:r>
            <a:r>
              <a:rPr lang="es-CO" dirty="0" smtClean="0"/>
              <a:t>a través de cursos y diplomados </a:t>
            </a:r>
            <a:endParaRPr lang="es-ES" dirty="0" smtClean="0"/>
          </a:p>
          <a:p>
            <a:pPr lvl="0"/>
            <a:r>
              <a:rPr lang="es-CO" dirty="0" smtClean="0"/>
              <a:t>En el ámbito internacional la tendencia está </a:t>
            </a:r>
            <a:r>
              <a:rPr lang="es-CO" b="1" dirty="0" smtClean="0"/>
              <a:t>orientada a profesionalizar la formación</a:t>
            </a:r>
            <a:r>
              <a:rPr lang="es-CO" dirty="0" smtClean="0"/>
              <a:t> en Gobierno Electrónico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938CB-ED30-1540-BFF6-441DA555911E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9205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CO" b="1" dirty="0" smtClean="0"/>
              <a:t>No existe oferta </a:t>
            </a:r>
            <a:r>
              <a:rPr lang="es-CO" dirty="0" smtClean="0"/>
              <a:t>académica de posgrado sobre la materia en el país</a:t>
            </a:r>
            <a:endParaRPr lang="es-ES" dirty="0" smtClean="0"/>
          </a:p>
          <a:p>
            <a:pPr lvl="0"/>
            <a:r>
              <a:rPr lang="es-CO" dirty="0" smtClean="0"/>
              <a:t>Existen </a:t>
            </a:r>
            <a:r>
              <a:rPr lang="es-CO" b="1" dirty="0" smtClean="0"/>
              <a:t>programas de educación continuada </a:t>
            </a:r>
            <a:r>
              <a:rPr lang="es-CO" dirty="0" smtClean="0"/>
              <a:t>a través de cursos y diplomados </a:t>
            </a:r>
            <a:endParaRPr lang="es-ES" dirty="0" smtClean="0"/>
          </a:p>
          <a:p>
            <a:pPr lvl="0"/>
            <a:r>
              <a:rPr lang="es-CO" dirty="0" smtClean="0"/>
              <a:t>En el ámbito internacional la tendencia está </a:t>
            </a:r>
            <a:r>
              <a:rPr lang="es-CO" b="1" dirty="0" smtClean="0"/>
              <a:t>orientada a profesionalizar la formación</a:t>
            </a:r>
            <a:r>
              <a:rPr lang="es-CO" dirty="0" smtClean="0"/>
              <a:t> en Gobierno Electrónico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938CB-ED30-1540-BFF6-441DA555911E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9205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A480-3AED-418D-8D56-9C0360C8CA08}" type="datetimeFigureOut">
              <a:rPr lang="es-CO" smtClean="0"/>
              <a:pPr/>
              <a:t>29/09/2016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0024-7658-40A5-81A3-D9DD13FB578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A480-3AED-418D-8D56-9C0360C8CA08}" type="datetimeFigureOut">
              <a:rPr lang="es-CO" smtClean="0"/>
              <a:pPr/>
              <a:t>29/09/2016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0024-7658-40A5-81A3-D9DD13FB578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A480-3AED-418D-8D56-9C0360C8CA08}" type="datetimeFigureOut">
              <a:rPr lang="es-CO" smtClean="0"/>
              <a:pPr/>
              <a:t>29/09/2016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0024-7658-40A5-81A3-D9DD13FB578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A480-3AED-418D-8D56-9C0360C8CA08}" type="datetimeFigureOut">
              <a:rPr lang="es-CO" smtClean="0"/>
              <a:pPr/>
              <a:t>29/09/2016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0024-7658-40A5-81A3-D9DD13FB578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A480-3AED-418D-8D56-9C0360C8CA08}" type="datetimeFigureOut">
              <a:rPr lang="es-CO" smtClean="0"/>
              <a:pPr/>
              <a:t>29/09/2016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0024-7658-40A5-81A3-D9DD13FB578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A480-3AED-418D-8D56-9C0360C8CA08}" type="datetimeFigureOut">
              <a:rPr lang="es-CO" smtClean="0"/>
              <a:pPr/>
              <a:t>29/09/2016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0024-7658-40A5-81A3-D9DD13FB578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A480-3AED-418D-8D56-9C0360C8CA08}" type="datetimeFigureOut">
              <a:rPr lang="es-CO" smtClean="0"/>
              <a:pPr/>
              <a:t>29/09/2016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0024-7658-40A5-81A3-D9DD13FB578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A480-3AED-418D-8D56-9C0360C8CA08}" type="datetimeFigureOut">
              <a:rPr lang="es-CO" smtClean="0"/>
              <a:pPr/>
              <a:t>29/09/2016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0024-7658-40A5-81A3-D9DD13FB578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A480-3AED-418D-8D56-9C0360C8CA08}" type="datetimeFigureOut">
              <a:rPr lang="es-CO" smtClean="0"/>
              <a:pPr/>
              <a:t>29/09/2016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0024-7658-40A5-81A3-D9DD13FB578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A480-3AED-418D-8D56-9C0360C8CA08}" type="datetimeFigureOut">
              <a:rPr lang="es-CO" smtClean="0"/>
              <a:pPr/>
              <a:t>29/09/2016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0024-7658-40A5-81A3-D9DD13FB578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A480-3AED-418D-8D56-9C0360C8CA08}" type="datetimeFigureOut">
              <a:rPr lang="es-CO" smtClean="0"/>
              <a:pPr/>
              <a:t>29/09/2016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0024-7658-40A5-81A3-D9DD13FB578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A480-3AED-418D-8D56-9C0360C8CA08}" type="datetimeFigureOut">
              <a:rPr lang="es-CO" smtClean="0"/>
              <a:pPr/>
              <a:t>29/09/2016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40024-7658-40A5-81A3-D9DD13FB578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0A480-3AED-418D-8D56-9C0360C8CA08}" type="datetimeFigureOut">
              <a:rPr lang="es-CO" smtClean="0"/>
              <a:pPr/>
              <a:t>29/09/2016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27784" y="6376243"/>
            <a:ext cx="3672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40024-7658-40A5-81A3-D9DD13FB5781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1763688" y="6381328"/>
            <a:ext cx="5686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noProof="0" dirty="0" smtClean="0">
                <a:solidFill>
                  <a:srgbClr val="FFFFFF"/>
                </a:solidFill>
              </a:rPr>
              <a:t>Dirección estratégica de la información en el gobierno colombiano. JM Sánchez-Torres</a:t>
            </a:r>
            <a:endParaRPr lang="es-ES_tradnl" sz="1200" noProof="0" dirty="0" smtClean="0">
              <a:solidFill>
                <a:srgbClr val="FFFFFF"/>
              </a:solidFill>
            </a:endParaRPr>
          </a:p>
        </p:txBody>
      </p:sp>
      <p:pic>
        <p:nvPicPr>
          <p:cNvPr id="8" name="Imagen 7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464185" cy="23539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697144" cy="1368152"/>
          </a:xfrm>
        </p:spPr>
        <p:txBody>
          <a:bodyPr>
            <a:normAutofit/>
          </a:bodyPr>
          <a:lstStyle/>
          <a:p>
            <a:pPr algn="r"/>
            <a:r>
              <a:rPr lang="en-GB" sz="4000" b="1" dirty="0" err="1" smtClean="0"/>
              <a:t>Dirección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estratégica</a:t>
            </a:r>
            <a:r>
              <a:rPr lang="en-GB" sz="4000" b="1" dirty="0" smtClean="0"/>
              <a:t> de la </a:t>
            </a:r>
            <a:r>
              <a:rPr lang="en-GB" sz="4000" b="1" dirty="0" err="1" smtClean="0"/>
              <a:t>información</a:t>
            </a:r>
            <a:r>
              <a:rPr lang="en-GB" sz="4000" b="1" dirty="0" smtClean="0"/>
              <a:t> en el </a:t>
            </a:r>
            <a:r>
              <a:rPr lang="en-GB" sz="4000" b="1" dirty="0" err="1" smtClean="0"/>
              <a:t>gobierno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colombiano</a:t>
            </a:r>
            <a:endParaRPr lang="es-CO" sz="3600" b="1" dirty="0"/>
          </a:p>
        </p:txBody>
      </p:sp>
      <p:sp>
        <p:nvSpPr>
          <p:cNvPr id="3" name="2 Subtítulo"/>
          <p:cNvSpPr>
            <a:spLocks noGrp="1"/>
          </p:cNvSpPr>
          <p:nvPr>
            <p:ph type="body" idx="4294967295"/>
          </p:nvPr>
        </p:nvSpPr>
        <p:spPr>
          <a:xfrm>
            <a:off x="1835696" y="2852936"/>
            <a:ext cx="7110536" cy="1500188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es-CO" sz="1800" dirty="0" smtClean="0"/>
              <a:t>Ing. Jenny Marcela Sánchez-Torres, Ph. D</a:t>
            </a:r>
          </a:p>
          <a:p>
            <a:pPr algn="r">
              <a:buNone/>
            </a:pPr>
            <a:r>
              <a:rPr lang="es-CO" sz="1800" dirty="0" smtClean="0"/>
              <a:t>Profesora Titular</a:t>
            </a:r>
          </a:p>
          <a:p>
            <a:pPr algn="r">
              <a:buNone/>
            </a:pPr>
            <a:r>
              <a:rPr lang="es-CO" sz="1800" dirty="0" smtClean="0"/>
              <a:t>Universidad Nacional de Colombia</a:t>
            </a:r>
          </a:p>
          <a:p>
            <a:pPr algn="r">
              <a:buNone/>
            </a:pPr>
            <a:r>
              <a:rPr lang="es-CO" sz="1800" dirty="0" smtClean="0"/>
              <a:t>Facultad de Ingeniería</a:t>
            </a:r>
          </a:p>
          <a:p>
            <a:pPr algn="r">
              <a:buNone/>
            </a:pPr>
            <a:r>
              <a:rPr lang="es-CO" sz="1800" dirty="0" smtClean="0"/>
              <a:t>Departamento de Sistemas e Industrial</a:t>
            </a:r>
            <a:endParaRPr lang="es-CO" sz="1800" dirty="0"/>
          </a:p>
        </p:txBody>
      </p:sp>
      <p:grpSp>
        <p:nvGrpSpPr>
          <p:cNvPr id="8" name="7 Grupo"/>
          <p:cNvGrpSpPr/>
          <p:nvPr/>
        </p:nvGrpSpPr>
        <p:grpSpPr>
          <a:xfrm>
            <a:off x="0" y="6021288"/>
            <a:ext cx="9144000" cy="864096"/>
            <a:chOff x="0" y="5229200"/>
            <a:chExt cx="9144000" cy="864096"/>
          </a:xfrm>
        </p:grpSpPr>
        <p:sp>
          <p:nvSpPr>
            <p:cNvPr id="5" name="4 Pentágono"/>
            <p:cNvSpPr/>
            <p:nvPr/>
          </p:nvSpPr>
          <p:spPr>
            <a:xfrm>
              <a:off x="0" y="5229200"/>
              <a:ext cx="8820472" cy="864096"/>
            </a:xfrm>
            <a:prstGeom prst="homePlate">
              <a:avLst/>
            </a:prstGeom>
            <a:solidFill>
              <a:srgbClr val="F287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" name="6 Cheurón"/>
            <p:cNvSpPr/>
            <p:nvPr/>
          </p:nvSpPr>
          <p:spPr>
            <a:xfrm>
              <a:off x="8460432" y="5229200"/>
              <a:ext cx="683568" cy="864096"/>
            </a:xfrm>
            <a:prstGeom prst="chevron">
              <a:avLst>
                <a:gd name="adj" fmla="val 76476"/>
              </a:avLst>
            </a:prstGeom>
            <a:solidFill>
              <a:srgbClr val="F287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5224"/>
            <a:ext cx="914400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1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4437112"/>
            <a:ext cx="1403648" cy="16185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Valor público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¿Cómo se crea?</a:t>
            </a:r>
            <a:endParaRPr lang="es-ES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>
          <a:xfrm>
            <a:off x="467544" y="2204864"/>
            <a:ext cx="4896544" cy="3951288"/>
          </a:xfrm>
        </p:spPr>
        <p:txBody>
          <a:bodyPr>
            <a:normAutofit/>
          </a:bodyPr>
          <a:lstStyle/>
          <a:p>
            <a:r>
              <a:rPr lang="es-ES_tradnl" b="1" u="sng" dirty="0" smtClean="0"/>
              <a:t>Resolviendo problemas</a:t>
            </a:r>
          </a:p>
          <a:p>
            <a:endParaRPr lang="es-ES_tradnl" b="1" u="sng" dirty="0" smtClean="0"/>
          </a:p>
          <a:p>
            <a:r>
              <a:rPr lang="es-ES_tradnl" b="1" u="sng" dirty="0" smtClean="0"/>
              <a:t>Generando oportunidades</a:t>
            </a:r>
          </a:p>
          <a:p>
            <a:endParaRPr lang="es-ES_tradnl" b="1" u="sng" dirty="0" smtClean="0"/>
          </a:p>
          <a:p>
            <a:r>
              <a:rPr lang="es-ES_tradnl" b="1" u="sng" dirty="0" smtClean="0"/>
              <a:t>Procesos de creación de comunidad 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2555776" y="594928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" sz="1200" dirty="0" smtClean="0"/>
              <a:t>Tomado de ILPES-AECID (2009)</a:t>
            </a:r>
            <a:endParaRPr lang="es-ES" sz="12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2924944"/>
            <a:ext cx="1582366" cy="1409502"/>
          </a:xfrm>
          <a:prstGeom prst="rect">
            <a:avLst/>
          </a:prstGeom>
        </p:spPr>
      </p:pic>
      <p:sp>
        <p:nvSpPr>
          <p:cNvPr id="13" name="AutoShape 4" descr="https://encrypted-tbn1.gstatic.com/images?q=tbn:ANd9GcR9DraA7mV2R-YY6amUm0wm7Qa_AIQTMz7IB8s52657v5HF-Axeg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1412776"/>
            <a:ext cx="1283276" cy="1283276"/>
          </a:xfrm>
          <a:prstGeom prst="rect">
            <a:avLst/>
          </a:prstGeom>
        </p:spPr>
      </p:pic>
      <p:sp>
        <p:nvSpPr>
          <p:cNvPr id="17" name="Marcador de contenido 2"/>
          <p:cNvSpPr>
            <a:spLocks noGrp="1"/>
          </p:cNvSpPr>
          <p:nvPr>
            <p:ph sz="quarter" idx="4"/>
          </p:nvPr>
        </p:nvSpPr>
        <p:spPr>
          <a:xfrm>
            <a:off x="5940152" y="2286024"/>
            <a:ext cx="4041775" cy="3951288"/>
          </a:xfrm>
        </p:spPr>
        <p:txBody>
          <a:bodyPr/>
          <a:lstStyle/>
          <a:p>
            <a:r>
              <a:rPr lang="es-MX" dirty="0" smtClean="0"/>
              <a:t>Mejor prestación de servicios</a:t>
            </a:r>
          </a:p>
          <a:p>
            <a:r>
              <a:rPr lang="es-MX" dirty="0" smtClean="0"/>
              <a:t>Calidad de vida</a:t>
            </a:r>
          </a:p>
          <a:p>
            <a:r>
              <a:rPr lang="es-MX" dirty="0" smtClean="0"/>
              <a:t>Confianza en el Estado.</a:t>
            </a:r>
            <a:endParaRPr lang="es-ES" dirty="0"/>
          </a:p>
          <a:p>
            <a:endParaRPr lang="es-ES" dirty="0"/>
          </a:p>
        </p:txBody>
      </p:sp>
      <p:sp>
        <p:nvSpPr>
          <p:cNvPr id="19" name="Rectángulo 18"/>
          <p:cNvSpPr/>
          <p:nvPr/>
        </p:nvSpPr>
        <p:spPr>
          <a:xfrm>
            <a:off x="-36512" y="44624"/>
            <a:ext cx="9361040" cy="4162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 lIns="180000" anchor="b">
            <a:noAutofit/>
          </a:bodyPr>
          <a:lstStyle/>
          <a:p>
            <a:pPr algn="ctr"/>
            <a:r>
              <a:rPr lang="es-ES_tradnl" sz="1000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 / </a:t>
            </a:r>
            <a:r>
              <a:rPr lang="es-ES_tradnl" sz="1000" b="1" dirty="0" smtClean="0">
                <a:solidFill>
                  <a:srgbClr val="000000"/>
                </a:solidFill>
              </a:rPr>
              <a:t>Dirección estratégica</a:t>
            </a:r>
            <a:r>
              <a:rPr lang="es-ES_tradnl" sz="1000" b="1" dirty="0">
                <a:solidFill>
                  <a:srgbClr val="000000"/>
                </a:solidFill>
              </a:rPr>
              <a:t> </a:t>
            </a:r>
            <a:r>
              <a:rPr lang="es-ES_tradnl" sz="1000" b="1" dirty="0" smtClean="0">
                <a:solidFill>
                  <a:srgbClr val="000000"/>
                </a:solidFill>
              </a:rPr>
              <a:t>de la información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 Problemática GCIO / Una estrategia de solución / Conclusiones</a:t>
            </a:r>
            <a:r>
              <a:rPr lang="es-ES_tradnl" sz="10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es-ES_tradnl" sz="1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002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CO" sz="2400" dirty="0" smtClean="0"/>
              <a:t>El indicador verifica</a:t>
            </a:r>
            <a:r>
              <a:rPr lang="es-ES" sz="2400" dirty="0" smtClean="0"/>
              <a:t>:</a:t>
            </a:r>
          </a:p>
          <a:p>
            <a:pPr lvl="1"/>
            <a:r>
              <a:rPr lang="es-ES" sz="2400" dirty="0" smtClean="0"/>
              <a:t>Presencia de CIO en el gobierno</a:t>
            </a:r>
          </a:p>
          <a:p>
            <a:pPr lvl="1"/>
            <a:r>
              <a:rPr lang="es-ES" sz="2400" dirty="0" smtClean="0"/>
              <a:t>Alcance de su mandato</a:t>
            </a:r>
          </a:p>
          <a:p>
            <a:pPr lvl="1"/>
            <a:r>
              <a:rPr lang="es-ES" sz="2400" dirty="0" smtClean="0"/>
              <a:t>Existencia de organizaciones que fomentaron el desarrollo CIO.</a:t>
            </a:r>
          </a:p>
          <a:p>
            <a:pPr lvl="1"/>
            <a:r>
              <a:rPr lang="es-ES" sz="2400" dirty="0" smtClean="0"/>
              <a:t>Grado de desarrollo y la calidad de programas de formación relacionados con CIO.</a:t>
            </a:r>
          </a:p>
          <a:p>
            <a:r>
              <a:rPr lang="es-ES" sz="2400" dirty="0" smtClean="0"/>
              <a:t>Ranking de e-</a:t>
            </a:r>
            <a:r>
              <a:rPr lang="es-ES" sz="2400" dirty="0" err="1" smtClean="0"/>
              <a:t>government</a:t>
            </a:r>
            <a:r>
              <a:rPr lang="es-ES" sz="2400" dirty="0" smtClean="0"/>
              <a:t> Universidad de </a:t>
            </a:r>
            <a:r>
              <a:rPr lang="es-ES" sz="2400" dirty="0" err="1" smtClean="0"/>
              <a:t>Waseda</a:t>
            </a:r>
            <a:r>
              <a:rPr lang="es-ES" sz="2400" dirty="0" smtClean="0"/>
              <a:t>.</a:t>
            </a:r>
            <a:endParaRPr lang="es-CO" sz="2400" dirty="0" smtClean="0"/>
          </a:p>
          <a:p>
            <a:r>
              <a:rPr lang="es-CO" sz="2400" dirty="0" smtClean="0"/>
              <a:t>Ranking “</a:t>
            </a:r>
            <a:r>
              <a:rPr lang="es-CO" sz="2400" i="1" dirty="0" smtClean="0"/>
              <a:t>Whole of Government”</a:t>
            </a:r>
            <a:r>
              <a:rPr lang="es-CO" sz="2400" dirty="0" smtClean="0"/>
              <a:t> ONU en 193 países</a:t>
            </a: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0" y="548683"/>
            <a:ext cx="914400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s-ES" sz="3000" b="1" dirty="0" err="1" smtClean="0"/>
              <a:t>Chief</a:t>
            </a:r>
            <a:r>
              <a:rPr lang="es-ES" sz="3000" b="1" dirty="0" smtClean="0"/>
              <a:t> </a:t>
            </a:r>
            <a:r>
              <a:rPr lang="es-ES" sz="3000" b="1" dirty="0" err="1" smtClean="0"/>
              <a:t>Information</a:t>
            </a:r>
            <a:r>
              <a:rPr lang="es-ES" sz="3000" b="1" dirty="0" smtClean="0"/>
              <a:t> </a:t>
            </a:r>
            <a:r>
              <a:rPr lang="es-ES" sz="3000" b="1" dirty="0" err="1" smtClean="0"/>
              <a:t>Officer</a:t>
            </a:r>
            <a:r>
              <a:rPr lang="es-ES" sz="3000" b="1" dirty="0" smtClean="0"/>
              <a:t> públicos - Medición</a:t>
            </a:r>
            <a:endParaRPr lang="es-CO" sz="3000" dirty="0"/>
          </a:p>
        </p:txBody>
      </p:sp>
      <p:sp>
        <p:nvSpPr>
          <p:cNvPr id="6" name="Rectángulo 5"/>
          <p:cNvSpPr/>
          <p:nvPr/>
        </p:nvSpPr>
        <p:spPr>
          <a:xfrm>
            <a:off x="-108520" y="-11536"/>
            <a:ext cx="9361040" cy="4162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 lIns="180000" anchor="b">
            <a:noAutofit/>
          </a:bodyPr>
          <a:lstStyle/>
          <a:p>
            <a:pPr algn="ctr"/>
            <a:r>
              <a:rPr lang="es-ES_tradnl" sz="1000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 / </a:t>
            </a:r>
            <a:r>
              <a:rPr lang="es-ES_tradnl" sz="1000" b="1" dirty="0" err="1" smtClean="0">
                <a:solidFill>
                  <a:srgbClr val="000000"/>
                </a:solidFill>
              </a:rPr>
              <a:t>Chief</a:t>
            </a:r>
            <a:r>
              <a:rPr lang="es-ES_tradnl" sz="1000" b="1" dirty="0" smtClean="0">
                <a:solidFill>
                  <a:srgbClr val="000000"/>
                </a:solidFill>
              </a:rPr>
              <a:t> </a:t>
            </a:r>
            <a:r>
              <a:rPr lang="es-ES_tradnl" sz="1000" b="1" dirty="0" err="1" smtClean="0">
                <a:solidFill>
                  <a:srgbClr val="000000"/>
                </a:solidFill>
              </a:rPr>
              <a:t>Information</a:t>
            </a:r>
            <a:r>
              <a:rPr lang="es-ES_tradnl" sz="1000" b="1" dirty="0" smtClean="0">
                <a:solidFill>
                  <a:srgbClr val="000000"/>
                </a:solidFill>
              </a:rPr>
              <a:t> </a:t>
            </a:r>
            <a:r>
              <a:rPr lang="es-ES_tradnl" sz="1000" b="1" dirty="0" err="1" smtClean="0">
                <a:solidFill>
                  <a:srgbClr val="000000"/>
                </a:solidFill>
              </a:rPr>
              <a:t>Officer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 Prospectiva /Ciclo  prospectivo / Conclusiones</a:t>
            </a:r>
            <a:r>
              <a:rPr lang="es-ES_tradnl" sz="10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es-ES_tradnl" sz="1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-108520" y="44624"/>
            <a:ext cx="9361040" cy="4162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 lIns="180000" anchor="b">
            <a:noAutofit/>
          </a:bodyPr>
          <a:lstStyle/>
          <a:p>
            <a:pPr algn="ctr"/>
            <a:r>
              <a:rPr lang="es-ES_tradnl" sz="1000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 / </a:t>
            </a:r>
            <a:r>
              <a:rPr lang="es-ES_tradnl" sz="1000" b="1" dirty="0" smtClean="0">
                <a:solidFill>
                  <a:srgbClr val="000000"/>
                </a:solidFill>
              </a:rPr>
              <a:t>Dirección estratégica</a:t>
            </a:r>
            <a:r>
              <a:rPr lang="es-ES_tradnl" sz="1000" b="1" dirty="0">
                <a:solidFill>
                  <a:srgbClr val="000000"/>
                </a:solidFill>
              </a:rPr>
              <a:t> </a:t>
            </a:r>
            <a:r>
              <a:rPr lang="es-ES_tradnl" sz="1000" b="1" dirty="0" smtClean="0">
                <a:solidFill>
                  <a:srgbClr val="000000"/>
                </a:solidFill>
              </a:rPr>
              <a:t>de la información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 Problemática GCIO / Una estrategia de solución / Conclusiones</a:t>
            </a:r>
            <a:r>
              <a:rPr lang="es-ES_tradnl" sz="10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es-ES_tradnl" sz="1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3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ea"/>
              <a:buAutoNum type="circleNumDbPlain" startAt="2"/>
            </a:pPr>
            <a:r>
              <a:rPr lang="es-ES" dirty="0" smtClean="0"/>
              <a:t> problemática de los </a:t>
            </a:r>
            <a:r>
              <a:rPr lang="es-ES" dirty="0" err="1" smtClean="0"/>
              <a:t>gcio</a:t>
            </a:r>
            <a:r>
              <a:rPr lang="es-ES" dirty="0" smtClean="0"/>
              <a:t> en </a:t>
            </a:r>
            <a:r>
              <a:rPr lang="es-ES" dirty="0" err="1" smtClean="0"/>
              <a:t>colombia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239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4000" b="1" dirty="0" smtClean="0"/>
              <a:t>Situación Actual</a:t>
            </a:r>
            <a:endParaRPr lang="es-CO" sz="4000" b="1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140404"/>
              </p:ext>
            </p:extLst>
          </p:nvPr>
        </p:nvGraphicFramePr>
        <p:xfrm>
          <a:off x="539554" y="1052736"/>
          <a:ext cx="849694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Agrupar 4"/>
          <p:cNvGrpSpPr/>
          <p:nvPr/>
        </p:nvGrpSpPr>
        <p:grpSpPr>
          <a:xfrm>
            <a:off x="894451" y="5085186"/>
            <a:ext cx="3389517" cy="686737"/>
            <a:chOff x="354900" y="3435855"/>
            <a:chExt cx="3389517" cy="686737"/>
          </a:xfrm>
        </p:grpSpPr>
        <p:sp>
          <p:nvSpPr>
            <p:cNvPr id="7" name="Rectángulo redondeado 6"/>
            <p:cNvSpPr/>
            <p:nvPr/>
          </p:nvSpPr>
          <p:spPr>
            <a:xfrm>
              <a:off x="354900" y="3435855"/>
              <a:ext cx="3389517" cy="686737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sp>
        <p:sp>
          <p:nvSpPr>
            <p:cNvPr id="8" name="Rectángulo 7"/>
            <p:cNvSpPr/>
            <p:nvPr/>
          </p:nvSpPr>
          <p:spPr>
            <a:xfrm>
              <a:off x="375014" y="3455969"/>
              <a:ext cx="3349289" cy="64650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50800" tIns="38100" rIns="50800" bIns="381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dirty="0" smtClean="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r>
                <a:rPr lang="en-GB" sz="2000" b="1" dirty="0" err="1" smtClean="0">
                  <a:solidFill>
                    <a:srgbClr val="000000"/>
                  </a:solidFill>
                  <a:ea typeface="Wingdings"/>
                  <a:cs typeface="Wingdings"/>
                  <a:sym typeface="Wingdings"/>
                </a:rPr>
                <a:t>Cercanía</a:t>
              </a:r>
              <a:r>
                <a:rPr lang="en-GB" sz="2000" b="1" dirty="0" smtClean="0">
                  <a:solidFill>
                    <a:srgbClr val="000000"/>
                  </a:solidFill>
                  <a:ea typeface="Wingdings"/>
                  <a:cs typeface="Wingdings"/>
                  <a:sym typeface="Wingdings"/>
                </a:rPr>
                <a:t> con el </a:t>
              </a:r>
              <a:r>
                <a:rPr lang="en-GB" sz="2000" b="1" dirty="0" err="1" smtClean="0">
                  <a:solidFill>
                    <a:srgbClr val="000000"/>
                  </a:solidFill>
                  <a:ea typeface="Wingdings"/>
                  <a:cs typeface="Wingdings"/>
                  <a:sym typeface="Wingdings"/>
                </a:rPr>
                <a:t>ciudadano</a:t>
              </a:r>
              <a:endParaRPr lang="es-CO" sz="2000" b="1" kern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ángulo 8"/>
          <p:cNvSpPr/>
          <p:nvPr/>
        </p:nvSpPr>
        <p:spPr>
          <a:xfrm>
            <a:off x="-36512" y="44624"/>
            <a:ext cx="9361040" cy="4162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 lIns="180000" anchor="b">
            <a:noAutofit/>
          </a:bodyPr>
          <a:lstStyle/>
          <a:p>
            <a:pPr algn="ctr"/>
            <a:r>
              <a:rPr lang="es-ES_tradnl" sz="1000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 / </a:t>
            </a:r>
            <a:r>
              <a:rPr lang="es-ES_tradnl" sz="1000" b="1" dirty="0" smtClean="0">
                <a:solidFill>
                  <a:srgbClr val="BFBFBF"/>
                </a:solidFill>
              </a:rPr>
              <a:t>Dirección estratégica</a:t>
            </a:r>
            <a:r>
              <a:rPr lang="es-ES_tradnl" sz="1000" b="1" dirty="0">
                <a:solidFill>
                  <a:srgbClr val="BFBFBF"/>
                </a:solidFill>
              </a:rPr>
              <a:t> </a:t>
            </a:r>
            <a:r>
              <a:rPr lang="es-ES_tradnl" sz="1000" b="1" dirty="0" smtClean="0">
                <a:solidFill>
                  <a:srgbClr val="BFBFBF"/>
                </a:solidFill>
              </a:rPr>
              <a:t>de la información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 </a:t>
            </a:r>
            <a:r>
              <a:rPr lang="es-ES_tradnl" sz="1000" b="1" dirty="0" smtClean="0"/>
              <a:t>Problemática GCIO 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 Una estrategia de solución / Conclusiones</a:t>
            </a:r>
            <a:r>
              <a:rPr lang="es-ES_tradnl" sz="10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es-ES_tradnl" sz="1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052795" y="5857527"/>
            <a:ext cx="5271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Convenio Especial de Cooperación 00871/2013 - UNAL-MINTIC (2014)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89298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CO" sz="4000" b="1" dirty="0" smtClean="0"/>
              <a:t>Situación actual</a:t>
            </a:r>
            <a:endParaRPr lang="es-CO" sz="4000" b="1" dirty="0"/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891934"/>
              </p:ext>
            </p:extLst>
          </p:nvPr>
        </p:nvGraphicFramePr>
        <p:xfrm>
          <a:off x="-1281336" y="1052736"/>
          <a:ext cx="8229600" cy="5397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echa a la derecha con bandas 3"/>
          <p:cNvSpPr/>
          <p:nvPr/>
        </p:nvSpPr>
        <p:spPr>
          <a:xfrm>
            <a:off x="4427984" y="3717032"/>
            <a:ext cx="864096" cy="504056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5364088" y="1556792"/>
            <a:ext cx="3600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Poca comunicación </a:t>
            </a:r>
            <a:r>
              <a:rPr lang="es-ES" sz="2400" dirty="0" smtClean="0"/>
              <a:t>con las directivas</a:t>
            </a:r>
          </a:p>
          <a:p>
            <a:endParaRPr lang="es-ES" sz="2400" dirty="0"/>
          </a:p>
          <a:p>
            <a:r>
              <a:rPr lang="es-ES" sz="2400" dirty="0" smtClean="0"/>
              <a:t>No hay </a:t>
            </a:r>
            <a:r>
              <a:rPr lang="es-ES" sz="2400" dirty="0" smtClean="0">
                <a:solidFill>
                  <a:srgbClr val="FF0000"/>
                </a:solidFill>
              </a:rPr>
              <a:t>alineación</a:t>
            </a:r>
            <a:r>
              <a:rPr lang="es-ES" sz="2400" dirty="0" smtClean="0"/>
              <a:t> con la estrategia de las entidades</a:t>
            </a:r>
          </a:p>
          <a:p>
            <a:endParaRPr lang="es-ES" sz="2400" dirty="0" smtClean="0"/>
          </a:p>
          <a:p>
            <a:r>
              <a:rPr lang="es-ES" sz="2400" dirty="0" smtClean="0"/>
              <a:t>La </a:t>
            </a:r>
            <a:r>
              <a:rPr lang="es-ES" sz="2400" dirty="0" smtClean="0">
                <a:solidFill>
                  <a:srgbClr val="FF0000"/>
                </a:solidFill>
              </a:rPr>
              <a:t>información no es el </a:t>
            </a:r>
            <a:r>
              <a:rPr lang="es-ES" sz="2400" dirty="0" smtClean="0"/>
              <a:t>principal activo de toda organización.</a:t>
            </a:r>
          </a:p>
          <a:p>
            <a:endParaRPr lang="es-ES" sz="2400" dirty="0"/>
          </a:p>
          <a:p>
            <a:r>
              <a:rPr lang="es-ES" sz="2400" dirty="0" smtClean="0"/>
              <a:t>Hay vacíos en la gestión de información</a:t>
            </a:r>
          </a:p>
          <a:p>
            <a:endParaRPr lang="es-ES" sz="2400" dirty="0" smtClean="0"/>
          </a:p>
          <a:p>
            <a:r>
              <a:rPr lang="es-ES" sz="2400" dirty="0" smtClean="0"/>
              <a:t> </a:t>
            </a:r>
            <a:endParaRPr lang="es-ES" sz="2400" dirty="0"/>
          </a:p>
        </p:txBody>
      </p:sp>
      <p:sp>
        <p:nvSpPr>
          <p:cNvPr id="10" name="Rectángulo 9"/>
          <p:cNvSpPr/>
          <p:nvPr/>
        </p:nvSpPr>
        <p:spPr>
          <a:xfrm>
            <a:off x="-36512" y="44624"/>
            <a:ext cx="9361040" cy="4162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 lIns="180000" anchor="b">
            <a:noAutofit/>
          </a:bodyPr>
          <a:lstStyle/>
          <a:p>
            <a:pPr algn="ctr"/>
            <a:r>
              <a:rPr lang="es-ES_tradnl" sz="1000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 / </a:t>
            </a:r>
            <a:r>
              <a:rPr lang="es-ES_tradnl" sz="1000" b="1" dirty="0" smtClean="0">
                <a:solidFill>
                  <a:srgbClr val="BFBFBF"/>
                </a:solidFill>
              </a:rPr>
              <a:t>Dirección estratégica</a:t>
            </a:r>
            <a:r>
              <a:rPr lang="es-ES_tradnl" sz="1000" b="1" dirty="0">
                <a:solidFill>
                  <a:srgbClr val="BFBFBF"/>
                </a:solidFill>
              </a:rPr>
              <a:t> </a:t>
            </a:r>
            <a:r>
              <a:rPr lang="es-ES_tradnl" sz="1000" b="1" dirty="0" smtClean="0">
                <a:solidFill>
                  <a:srgbClr val="BFBFBF"/>
                </a:solidFill>
              </a:rPr>
              <a:t>de la información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 </a:t>
            </a:r>
            <a:r>
              <a:rPr lang="es-ES_tradnl" sz="1000" b="1" dirty="0" smtClean="0"/>
              <a:t>Problemática GCIO 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 Una estrategia de solución / Conclusiones</a:t>
            </a:r>
            <a:r>
              <a:rPr lang="es-ES_tradnl" sz="10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es-ES_tradnl" sz="1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052795" y="5949280"/>
            <a:ext cx="5271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Convenio Especial de Cooperación 00871/2013 - UNAL-MINTIC (2014)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62211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CO" sz="4000" b="1" dirty="0" smtClean="0"/>
              <a:t>Situación ideal</a:t>
            </a:r>
            <a:endParaRPr lang="es-CO" sz="4000" b="1" dirty="0"/>
          </a:p>
        </p:txBody>
      </p:sp>
      <p:grpSp>
        <p:nvGrpSpPr>
          <p:cNvPr id="8" name="Agrupar 7"/>
          <p:cNvGrpSpPr/>
          <p:nvPr/>
        </p:nvGrpSpPr>
        <p:grpSpPr>
          <a:xfrm>
            <a:off x="3995936" y="3429000"/>
            <a:ext cx="4032448" cy="2520280"/>
            <a:chOff x="4017233" y="964069"/>
            <a:chExt cx="2412171" cy="3470329"/>
          </a:xfrm>
        </p:grpSpPr>
        <p:sp>
          <p:nvSpPr>
            <p:cNvPr id="10" name="Redondear rectángulo de esquina del mismo lado 9"/>
            <p:cNvSpPr/>
            <p:nvPr/>
          </p:nvSpPr>
          <p:spPr>
            <a:xfrm rot="5400000">
              <a:off x="3488154" y="1493149"/>
              <a:ext cx="3470329" cy="2412170"/>
            </a:xfrm>
            <a:prstGeom prst="round2SameRect">
              <a:avLst>
                <a:gd name="adj1" fmla="val 1667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-3925398"/>
                <a:satOff val="19763"/>
                <a:lumOff val="12722"/>
                <a:alphaOff val="0"/>
              </a:schemeClr>
            </a:fillRef>
            <a:effectRef idx="2">
              <a:schemeClr val="accent4">
                <a:tint val="50000"/>
                <a:hueOff val="-3925398"/>
                <a:satOff val="19763"/>
                <a:lumOff val="1272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dondear rectángulo de esquina del mismo lado 4"/>
            <p:cNvSpPr/>
            <p:nvPr/>
          </p:nvSpPr>
          <p:spPr>
            <a:xfrm>
              <a:off x="4017233" y="1081844"/>
              <a:ext cx="2294396" cy="32347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27000" rIns="76200" bIns="127000" numCol="1" spcCol="1270" anchor="t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kern="1200" dirty="0" smtClean="0">
                  <a:solidFill>
                    <a:schemeClr val="tx1"/>
                  </a:solidFill>
                </a:rPr>
                <a:t>Habilidades y competencias</a:t>
              </a:r>
              <a:endParaRPr lang="es-ES" sz="2400" kern="1200" dirty="0">
                <a:solidFill>
                  <a:schemeClr val="tx1"/>
                </a:solidFill>
              </a:endParaRPr>
            </a:p>
            <a:p>
              <a:pPr marL="228600" lvl="1" indent="-22860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400" kern="1200" dirty="0" smtClean="0">
                  <a:solidFill>
                    <a:schemeClr val="tx1"/>
                  </a:solidFill>
                </a:rPr>
                <a:t>Liderazgo</a:t>
              </a:r>
            </a:p>
            <a:p>
              <a:pPr marL="228600" lvl="1" indent="-22860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400" dirty="0" smtClean="0">
                  <a:solidFill>
                    <a:schemeClr val="tx1"/>
                  </a:solidFill>
                </a:rPr>
                <a:t>Negociación</a:t>
              </a:r>
            </a:p>
            <a:p>
              <a:pPr marL="228600" lvl="1" indent="-22860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400" kern="1200" dirty="0" smtClean="0">
                  <a:solidFill>
                    <a:schemeClr val="tx1"/>
                  </a:solidFill>
                </a:rPr>
                <a:t>Trabajo en equipo</a:t>
              </a:r>
            </a:p>
            <a:p>
              <a:pPr marL="228600" lvl="1" indent="-22860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400" dirty="0" smtClean="0">
                  <a:solidFill>
                    <a:schemeClr val="tx1"/>
                  </a:solidFill>
                </a:rPr>
                <a:t>Comunicación</a:t>
              </a:r>
            </a:p>
            <a:p>
              <a:pPr marL="228600" lvl="1" indent="-22860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400" kern="1200" dirty="0" smtClean="0">
                  <a:solidFill>
                    <a:schemeClr val="tx1"/>
                  </a:solidFill>
                </a:rPr>
                <a:t>Interacción</a:t>
              </a:r>
              <a:endParaRPr lang="es-ES" sz="2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Agrupar 11"/>
          <p:cNvGrpSpPr/>
          <p:nvPr/>
        </p:nvGrpSpPr>
        <p:grpSpPr>
          <a:xfrm>
            <a:off x="755577" y="1700807"/>
            <a:ext cx="2844412" cy="3384376"/>
            <a:chOff x="4017233" y="964069"/>
            <a:chExt cx="2412171" cy="3470329"/>
          </a:xfrm>
        </p:grpSpPr>
        <p:sp>
          <p:nvSpPr>
            <p:cNvPr id="13" name="Redondear rectángulo de esquina del mismo lado 12"/>
            <p:cNvSpPr/>
            <p:nvPr/>
          </p:nvSpPr>
          <p:spPr>
            <a:xfrm rot="5400000">
              <a:off x="3488154" y="1493149"/>
              <a:ext cx="3470329" cy="2412170"/>
            </a:xfrm>
            <a:prstGeom prst="round2SameRect">
              <a:avLst>
                <a:gd name="adj1" fmla="val 1667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-3925398"/>
                <a:satOff val="19763"/>
                <a:lumOff val="12722"/>
                <a:alphaOff val="0"/>
              </a:schemeClr>
            </a:fillRef>
            <a:effectRef idx="2">
              <a:schemeClr val="accent4">
                <a:tint val="50000"/>
                <a:hueOff val="-3925398"/>
                <a:satOff val="19763"/>
                <a:lumOff val="1272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dondear rectángulo de esquina del mismo lado 4"/>
            <p:cNvSpPr/>
            <p:nvPr/>
          </p:nvSpPr>
          <p:spPr>
            <a:xfrm>
              <a:off x="4017233" y="1081844"/>
              <a:ext cx="2294396" cy="32347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27000" rIns="76200" bIns="127000" numCol="1" spcCol="1270" anchor="t" anchorCtr="0">
              <a:noAutofit/>
            </a:bodyPr>
            <a:lstStyle/>
            <a:p>
              <a:pPr lvl="0"/>
              <a:r>
                <a:rPr lang="es-ES" sz="2400" dirty="0">
                  <a:solidFill>
                    <a:srgbClr val="000000"/>
                  </a:solidFill>
                </a:rPr>
                <a:t>Responsabilidades</a:t>
              </a:r>
            </a:p>
            <a:p>
              <a:pPr marL="342900" indent="-342900">
                <a:buFont typeface="Arial"/>
                <a:buChar char="•"/>
              </a:pPr>
              <a:r>
                <a:rPr lang="es-ES" sz="2400" dirty="0" smtClean="0">
                  <a:solidFill>
                    <a:srgbClr val="FF0000"/>
                  </a:solidFill>
                </a:rPr>
                <a:t>Gestión </a:t>
              </a:r>
              <a:r>
                <a:rPr lang="es-ES" sz="2400" dirty="0">
                  <a:solidFill>
                    <a:srgbClr val="FF0000"/>
                  </a:solidFill>
                </a:rPr>
                <a:t>de TIC</a:t>
              </a:r>
            </a:p>
            <a:p>
              <a:pPr marL="342900" indent="-342900">
                <a:buFont typeface="Arial"/>
                <a:buChar char="•"/>
              </a:pPr>
              <a:r>
                <a:rPr lang="es-ES" sz="2400" dirty="0">
                  <a:solidFill>
                    <a:srgbClr val="FF0000"/>
                  </a:solidFill>
                </a:rPr>
                <a:t>Gestión de información</a:t>
              </a:r>
            </a:p>
            <a:p>
              <a:pPr marL="342900" indent="-342900">
                <a:buFont typeface="Arial"/>
                <a:buChar char="•"/>
              </a:pPr>
              <a:r>
                <a:rPr lang="es-ES" sz="2400" dirty="0">
                  <a:solidFill>
                    <a:srgbClr val="000000"/>
                  </a:solidFill>
                </a:rPr>
                <a:t>actividades</a:t>
              </a:r>
              <a:r>
                <a:rPr lang="es-ES" sz="2400" dirty="0"/>
                <a:t> </a:t>
              </a:r>
              <a:r>
                <a:rPr lang="es-ES" sz="2400" dirty="0">
                  <a:solidFill>
                    <a:srgbClr val="FF0000"/>
                  </a:solidFill>
                </a:rPr>
                <a:t>estratégicas</a:t>
              </a:r>
              <a:r>
                <a:rPr lang="es-ES" sz="2400" dirty="0"/>
                <a:t> </a:t>
              </a:r>
              <a:r>
                <a:rPr lang="es-ES" sz="2400" dirty="0">
                  <a:solidFill>
                    <a:srgbClr val="000000"/>
                  </a:solidFill>
                </a:rPr>
                <a:t>de las entidades</a:t>
              </a:r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3960029" y="1268761"/>
            <a:ext cx="3996347" cy="2016224"/>
            <a:chOff x="4017233" y="964069"/>
            <a:chExt cx="2412171" cy="3470329"/>
          </a:xfrm>
        </p:grpSpPr>
        <p:sp>
          <p:nvSpPr>
            <p:cNvPr id="16" name="Redondear rectángulo de esquina del mismo lado 15"/>
            <p:cNvSpPr/>
            <p:nvPr/>
          </p:nvSpPr>
          <p:spPr>
            <a:xfrm rot="5400000">
              <a:off x="3488154" y="1493149"/>
              <a:ext cx="3470329" cy="2412170"/>
            </a:xfrm>
            <a:prstGeom prst="round2SameRect">
              <a:avLst>
                <a:gd name="adj1" fmla="val 1667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-3925398"/>
                <a:satOff val="19763"/>
                <a:lumOff val="12722"/>
                <a:alphaOff val="0"/>
              </a:schemeClr>
            </a:fillRef>
            <a:effectRef idx="2">
              <a:schemeClr val="accent4">
                <a:tint val="50000"/>
                <a:hueOff val="-3925398"/>
                <a:satOff val="19763"/>
                <a:lumOff val="1272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dondear rectángulo de esquina del mismo lado 4"/>
            <p:cNvSpPr/>
            <p:nvPr/>
          </p:nvSpPr>
          <p:spPr>
            <a:xfrm>
              <a:off x="4017233" y="1081844"/>
              <a:ext cx="2294396" cy="32347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27000" rIns="76200" bIns="127000" numCol="1" spcCol="1270" anchor="t" anchorCtr="0">
              <a:noAutofit/>
            </a:bodyPr>
            <a:lstStyle/>
            <a:p>
              <a:pPr lvl="0"/>
              <a:r>
                <a:rPr lang="es-ES" sz="2400" dirty="0">
                  <a:solidFill>
                    <a:srgbClr val="000000"/>
                  </a:solidFill>
                </a:rPr>
                <a:t>Conocimientos</a:t>
              </a:r>
            </a:p>
            <a:p>
              <a:pPr marL="342900" indent="-342900">
                <a:buFont typeface="Arial"/>
                <a:buChar char="•"/>
              </a:pPr>
              <a:r>
                <a:rPr lang="es-ES" sz="2400" dirty="0">
                  <a:solidFill>
                    <a:srgbClr val="000000"/>
                  </a:solidFill>
                </a:rPr>
                <a:t>Gestión de TI</a:t>
              </a:r>
            </a:p>
            <a:p>
              <a:pPr marL="342900" indent="-342900">
                <a:buFont typeface="Arial"/>
                <a:buChar char="•"/>
              </a:pPr>
              <a:r>
                <a:rPr lang="es-ES" sz="2400" dirty="0">
                  <a:solidFill>
                    <a:srgbClr val="000000"/>
                  </a:solidFill>
                </a:rPr>
                <a:t>Gestión Pública</a:t>
              </a:r>
            </a:p>
            <a:p>
              <a:pPr marL="342900" indent="-342900">
                <a:buFont typeface="Arial"/>
                <a:buChar char="•"/>
              </a:pPr>
              <a:r>
                <a:rPr lang="es-ES" sz="2400" dirty="0">
                  <a:solidFill>
                    <a:srgbClr val="000000"/>
                  </a:solidFill>
                </a:rPr>
                <a:t>Gestión de Información y conocimiento </a:t>
              </a:r>
            </a:p>
          </p:txBody>
        </p:sp>
      </p:grpSp>
      <p:sp>
        <p:nvSpPr>
          <p:cNvPr id="18" name="Rectángulo 17"/>
          <p:cNvSpPr/>
          <p:nvPr/>
        </p:nvSpPr>
        <p:spPr>
          <a:xfrm>
            <a:off x="-36512" y="44624"/>
            <a:ext cx="9361040" cy="4162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 lIns="180000" anchor="b">
            <a:noAutofit/>
          </a:bodyPr>
          <a:lstStyle/>
          <a:p>
            <a:pPr algn="ctr"/>
            <a:r>
              <a:rPr lang="es-ES_tradnl" sz="1000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 / </a:t>
            </a:r>
            <a:r>
              <a:rPr lang="es-ES_tradnl" sz="1000" b="1" dirty="0" smtClean="0">
                <a:solidFill>
                  <a:srgbClr val="BFBFBF"/>
                </a:solidFill>
              </a:rPr>
              <a:t>Dirección estratégica</a:t>
            </a:r>
            <a:r>
              <a:rPr lang="es-ES_tradnl" sz="1000" b="1" dirty="0">
                <a:solidFill>
                  <a:srgbClr val="BFBFBF"/>
                </a:solidFill>
              </a:rPr>
              <a:t> </a:t>
            </a:r>
            <a:r>
              <a:rPr lang="es-ES_tradnl" sz="1000" b="1" dirty="0" smtClean="0">
                <a:solidFill>
                  <a:srgbClr val="BFBFBF"/>
                </a:solidFill>
              </a:rPr>
              <a:t>de la información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 </a:t>
            </a:r>
            <a:r>
              <a:rPr lang="es-ES_tradnl" sz="1000" b="1" dirty="0" smtClean="0"/>
              <a:t>Problemática GCIO 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 Una estrategia de solución / Conclusiones</a:t>
            </a:r>
            <a:r>
              <a:rPr lang="es-ES_tradnl" sz="10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es-ES_tradnl" sz="1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3836771" y="5929535"/>
            <a:ext cx="5271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Convenio Especial de Cooperación 00871/2013 - UNAL-MINTIC (2014)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72307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ea"/>
              <a:buAutoNum type="circleNumDbPlain" startAt="3"/>
            </a:pPr>
            <a:r>
              <a:rPr lang="es-ES" dirty="0" smtClean="0"/>
              <a:t> Una estrategia de solución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6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41784"/>
            <a:ext cx="8363272" cy="1143000"/>
          </a:xfrm>
        </p:spPr>
        <p:txBody>
          <a:bodyPr>
            <a:noAutofit/>
          </a:bodyPr>
          <a:lstStyle/>
          <a:p>
            <a:r>
              <a:rPr lang="es-ES" sz="3200" b="1" dirty="0" smtClean="0"/>
              <a:t>Elementos para implementar la función CIO</a:t>
            </a:r>
            <a:endParaRPr lang="es-ES" sz="3200" b="1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52243262"/>
              </p:ext>
            </p:extLst>
          </p:nvPr>
        </p:nvGraphicFramePr>
        <p:xfrm>
          <a:off x="683568" y="16692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2445261" y="5857527"/>
            <a:ext cx="5271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Convenio Especial de Cooperación 00871/2013 - UNAL-MINTIC (2014)</a:t>
            </a:r>
            <a:endParaRPr lang="es-ES" sz="1400" dirty="0"/>
          </a:p>
        </p:txBody>
      </p:sp>
      <p:sp>
        <p:nvSpPr>
          <p:cNvPr id="14" name="Rectángulo 13"/>
          <p:cNvSpPr/>
          <p:nvPr/>
        </p:nvSpPr>
        <p:spPr>
          <a:xfrm>
            <a:off x="-108520" y="60472"/>
            <a:ext cx="9361040" cy="4162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 lIns="180000" anchor="b">
            <a:noAutofit/>
          </a:bodyPr>
          <a:lstStyle/>
          <a:p>
            <a:pPr algn="ctr"/>
            <a:r>
              <a:rPr lang="es-ES_tradnl" sz="1000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 / </a:t>
            </a:r>
            <a:r>
              <a:rPr lang="es-ES_tradnl" sz="1000" b="1" dirty="0" smtClean="0">
                <a:solidFill>
                  <a:srgbClr val="BFBFBF"/>
                </a:solidFill>
              </a:rPr>
              <a:t>Dirección estratégica</a:t>
            </a:r>
            <a:r>
              <a:rPr lang="es-ES_tradnl" sz="1000" b="1" dirty="0">
                <a:solidFill>
                  <a:srgbClr val="BFBFBF"/>
                </a:solidFill>
              </a:rPr>
              <a:t> </a:t>
            </a:r>
            <a:r>
              <a:rPr lang="es-ES_tradnl" sz="1000" b="1" dirty="0" smtClean="0">
                <a:solidFill>
                  <a:srgbClr val="BFBFBF"/>
                </a:solidFill>
              </a:rPr>
              <a:t>de la información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es-ES_tradnl" sz="1000" dirty="0" smtClean="0">
                <a:solidFill>
                  <a:srgbClr val="A6A6A6"/>
                </a:solidFill>
              </a:rPr>
              <a:t> Problemática 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GCIO / </a:t>
            </a:r>
            <a:r>
              <a:rPr lang="es-ES_tradnl" sz="1000" b="1" dirty="0" smtClean="0">
                <a:solidFill>
                  <a:srgbClr val="000000"/>
                </a:solidFill>
              </a:rPr>
              <a:t>Una estrategia de solución 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 Conclusiones</a:t>
            </a:r>
            <a:r>
              <a:rPr lang="es-ES_tradnl" sz="10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es-ES_tradnl" sz="1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15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41784"/>
            <a:ext cx="8363272" cy="1143000"/>
          </a:xfrm>
        </p:spPr>
        <p:txBody>
          <a:bodyPr>
            <a:noAutofit/>
          </a:bodyPr>
          <a:lstStyle/>
          <a:p>
            <a:r>
              <a:rPr lang="es-ES" sz="3200" b="1" dirty="0" smtClean="0"/>
              <a:t>Elementos para implementar la función CIO</a:t>
            </a:r>
            <a:endParaRPr lang="es-ES" sz="3200" b="1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20865938"/>
              </p:ext>
            </p:extLst>
          </p:nvPr>
        </p:nvGraphicFramePr>
        <p:xfrm>
          <a:off x="683568" y="16692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5364088" y="2492896"/>
            <a:ext cx="3096344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2500" lnSpcReduction="20000"/>
          </a:bodyPr>
          <a:lstStyle>
            <a:lvl1pPr algn="ctr">
              <a:spcBef>
                <a:spcPct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600" b="1" dirty="0" smtClean="0"/>
              <a:t>Decreto 415 de 2016</a:t>
            </a:r>
            <a:endParaRPr lang="es-ES" sz="36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364088" y="4509120"/>
            <a:ext cx="3096344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2500" lnSpcReduction="20000"/>
          </a:bodyPr>
          <a:lstStyle>
            <a:lvl1pPr algn="ctr">
              <a:spcBef>
                <a:spcPct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600" b="1" dirty="0" smtClean="0"/>
              <a:t>Modelo de formación</a:t>
            </a:r>
            <a:endParaRPr lang="es-ES" sz="36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445261" y="5857527"/>
            <a:ext cx="5271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Convenio Especial de Cooperación 00871/2013 - UNAL-MINTIC (2014)</a:t>
            </a:r>
            <a:endParaRPr lang="es-ES" sz="1400" dirty="0"/>
          </a:p>
        </p:txBody>
      </p:sp>
      <p:sp>
        <p:nvSpPr>
          <p:cNvPr id="14" name="Rectángulo 13"/>
          <p:cNvSpPr/>
          <p:nvPr/>
        </p:nvSpPr>
        <p:spPr>
          <a:xfrm>
            <a:off x="-108520" y="60472"/>
            <a:ext cx="9361040" cy="4162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 lIns="180000" anchor="b">
            <a:noAutofit/>
          </a:bodyPr>
          <a:lstStyle/>
          <a:p>
            <a:pPr algn="ctr"/>
            <a:r>
              <a:rPr lang="es-ES_tradnl" sz="1000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 / </a:t>
            </a:r>
            <a:r>
              <a:rPr lang="es-ES_tradnl" sz="1000" b="1" dirty="0" smtClean="0">
                <a:solidFill>
                  <a:srgbClr val="BFBFBF"/>
                </a:solidFill>
              </a:rPr>
              <a:t>Dirección estratégica</a:t>
            </a:r>
            <a:r>
              <a:rPr lang="es-ES_tradnl" sz="1000" b="1" dirty="0">
                <a:solidFill>
                  <a:srgbClr val="BFBFBF"/>
                </a:solidFill>
              </a:rPr>
              <a:t> </a:t>
            </a:r>
            <a:r>
              <a:rPr lang="es-ES_tradnl" sz="1000" b="1" dirty="0" smtClean="0">
                <a:solidFill>
                  <a:srgbClr val="BFBFBF"/>
                </a:solidFill>
              </a:rPr>
              <a:t>de la información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es-ES_tradnl" sz="1000" dirty="0" smtClean="0">
                <a:solidFill>
                  <a:srgbClr val="A6A6A6"/>
                </a:solidFill>
              </a:rPr>
              <a:t> Problemática 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GCIO / </a:t>
            </a:r>
            <a:r>
              <a:rPr lang="es-ES_tradnl" sz="1000" b="1" dirty="0" smtClean="0">
                <a:solidFill>
                  <a:srgbClr val="000000"/>
                </a:solidFill>
              </a:rPr>
              <a:t>Una estrategia de solución 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 Conclusiones</a:t>
            </a:r>
            <a:r>
              <a:rPr lang="es-ES_tradnl" sz="10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es-ES_tradnl" sz="1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955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482453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ES_tradnl" dirty="0" smtClean="0"/>
              <a:t>Plantea </a:t>
            </a:r>
            <a:r>
              <a:rPr lang="es-ES_tradnl" dirty="0"/>
              <a:t>perspectiva de futuro en la </a:t>
            </a:r>
            <a:r>
              <a:rPr lang="es-ES_tradnl" dirty="0" smtClean="0"/>
              <a:t>que los GCIO serán:</a:t>
            </a:r>
          </a:p>
          <a:p>
            <a:pPr marL="355600" lvl="1" indent="-269875">
              <a:lnSpc>
                <a:spcPct val="120000"/>
              </a:lnSpc>
              <a:buFont typeface="Arial"/>
              <a:buChar char="•"/>
            </a:pPr>
            <a:r>
              <a:rPr lang="es-ES_tradnl" b="1" dirty="0" smtClean="0">
                <a:solidFill>
                  <a:srgbClr val="008000"/>
                </a:solidFill>
              </a:rPr>
              <a:t>Articuladores</a:t>
            </a:r>
            <a:r>
              <a:rPr lang="es-ES_tradnl" dirty="0" smtClean="0">
                <a:solidFill>
                  <a:srgbClr val="008000"/>
                </a:solidFill>
              </a:rPr>
              <a:t> </a:t>
            </a:r>
            <a:r>
              <a:rPr lang="es-ES_tradnl" dirty="0"/>
              <a:t>estratégicos de la </a:t>
            </a:r>
            <a:r>
              <a:rPr lang="es-ES_tradnl" dirty="0" smtClean="0"/>
              <a:t>información;</a:t>
            </a:r>
          </a:p>
          <a:p>
            <a:pPr marL="355600" lvl="1" indent="-269875">
              <a:lnSpc>
                <a:spcPct val="120000"/>
              </a:lnSpc>
              <a:buFont typeface="Arial"/>
              <a:buChar char="•"/>
            </a:pPr>
            <a:r>
              <a:rPr lang="es-ES_tradnl" dirty="0" smtClean="0"/>
              <a:t>Garantes de</a:t>
            </a:r>
            <a:r>
              <a:rPr lang="es-ES_tradnl" b="1" dirty="0" smtClean="0">
                <a:solidFill>
                  <a:srgbClr val="008000"/>
                </a:solidFill>
              </a:rPr>
              <a:t> alinear la I y las TI</a:t>
            </a:r>
            <a:r>
              <a:rPr lang="es-ES_tradnl" dirty="0" smtClean="0">
                <a:solidFill>
                  <a:srgbClr val="008000"/>
                </a:solidFill>
              </a:rPr>
              <a:t> </a:t>
            </a:r>
            <a:r>
              <a:rPr lang="es-ES_tradnl" dirty="0"/>
              <a:t>con la misión de </a:t>
            </a:r>
            <a:r>
              <a:rPr lang="es-ES_tradnl" dirty="0" smtClean="0"/>
              <a:t>su entidad </a:t>
            </a:r>
            <a:r>
              <a:rPr lang="es-ES_tradnl" dirty="0"/>
              <a:t>y del </a:t>
            </a:r>
            <a:r>
              <a:rPr lang="es-ES_tradnl" dirty="0" smtClean="0"/>
              <a:t>Estado</a:t>
            </a:r>
            <a:r>
              <a:rPr lang="es-ES_tradnl" dirty="0"/>
              <a:t>;</a:t>
            </a:r>
            <a:endParaRPr lang="es-ES_tradnl" dirty="0" smtClean="0"/>
          </a:p>
          <a:p>
            <a:pPr marL="355600" lvl="1" indent="-269875">
              <a:lnSpc>
                <a:spcPct val="120000"/>
              </a:lnSpc>
              <a:buFont typeface="Arial"/>
              <a:buChar char="•"/>
            </a:pPr>
            <a:r>
              <a:rPr lang="es-ES_tradnl" dirty="0" smtClean="0"/>
              <a:t>Responsables de </a:t>
            </a:r>
            <a:r>
              <a:rPr lang="es-ES_tradnl" b="1" dirty="0">
                <a:solidFill>
                  <a:srgbClr val="7030A0"/>
                </a:solidFill>
              </a:rPr>
              <a:t>formular e </a:t>
            </a:r>
            <a:r>
              <a:rPr lang="es-ES_tradnl" b="1" dirty="0" smtClean="0">
                <a:solidFill>
                  <a:srgbClr val="7030A0"/>
                </a:solidFill>
              </a:rPr>
              <a:t>implementar </a:t>
            </a:r>
            <a:r>
              <a:rPr lang="es-ES_tradnl" b="1" dirty="0">
                <a:solidFill>
                  <a:srgbClr val="7030A0"/>
                </a:solidFill>
              </a:rPr>
              <a:t>políticas </a:t>
            </a:r>
            <a:r>
              <a:rPr lang="es-ES_tradnl" dirty="0" smtClean="0"/>
              <a:t>para </a:t>
            </a:r>
            <a:r>
              <a:rPr lang="es-ES_tradnl" dirty="0"/>
              <a:t>el </a:t>
            </a:r>
            <a:r>
              <a:rPr lang="es-ES_tradnl" b="1" dirty="0">
                <a:solidFill>
                  <a:srgbClr val="00B050"/>
                </a:solidFill>
              </a:rPr>
              <a:t>fortalecimiento de mecanismos de gobernanza </a:t>
            </a:r>
            <a:r>
              <a:rPr lang="es-ES_tradnl" dirty="0" smtClean="0"/>
              <a:t>aportando </a:t>
            </a:r>
            <a:r>
              <a:rPr lang="es-ES_tradnl" dirty="0"/>
              <a:t>en la </a:t>
            </a:r>
            <a:r>
              <a:rPr lang="es-ES_tradnl" b="1" dirty="0">
                <a:solidFill>
                  <a:srgbClr val="1F497D"/>
                </a:solidFill>
              </a:rPr>
              <a:t>disminución de la brecha tecnológica y social, </a:t>
            </a:r>
            <a:endParaRPr lang="es-ES_tradnl" b="1" dirty="0" smtClean="0">
              <a:solidFill>
                <a:srgbClr val="1F497D"/>
              </a:solidFill>
            </a:endParaRPr>
          </a:p>
          <a:p>
            <a:pPr marL="355600" lvl="1" indent="-269875">
              <a:lnSpc>
                <a:spcPct val="120000"/>
              </a:lnSpc>
              <a:buFont typeface="Arial"/>
              <a:buChar char="•"/>
            </a:pPr>
            <a:r>
              <a:rPr lang="es-ES_tradnl" dirty="0" smtClean="0"/>
              <a:t>Promotor de </a:t>
            </a:r>
            <a:r>
              <a:rPr lang="es-ES_tradnl" b="1" dirty="0">
                <a:solidFill>
                  <a:srgbClr val="00B050"/>
                </a:solidFill>
              </a:rPr>
              <a:t>servicios de calidad </a:t>
            </a:r>
            <a:r>
              <a:rPr lang="es-ES_tradnl" dirty="0"/>
              <a:t>para tener ciudadanos informados, </a:t>
            </a:r>
            <a:r>
              <a:rPr lang="es-ES_tradnl" b="1" dirty="0">
                <a:solidFill>
                  <a:srgbClr val="7030A0"/>
                </a:solidFill>
              </a:rPr>
              <a:t>participativos e integrados</a:t>
            </a:r>
            <a:r>
              <a:rPr lang="es-ES_tradnl" dirty="0">
                <a:solidFill>
                  <a:srgbClr val="7030A0"/>
                </a:solidFill>
              </a:rPr>
              <a:t> </a:t>
            </a:r>
            <a:r>
              <a:rPr lang="es-ES_tradnl" dirty="0"/>
              <a:t>en un marco colaborativo e </a:t>
            </a:r>
            <a:r>
              <a:rPr lang="es-ES_tradnl" dirty="0" smtClean="0"/>
              <a:t>integral.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5220072" y="1628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Visión de GCIO Decreto 415 de 2016</a:t>
            </a:r>
            <a:endParaRPr lang="es-ES" dirty="0"/>
          </a:p>
        </p:txBody>
      </p:sp>
      <p:sp>
        <p:nvSpPr>
          <p:cNvPr id="30" name="CuadroTexto 29"/>
          <p:cNvSpPr txBox="1"/>
          <p:nvPr/>
        </p:nvSpPr>
        <p:spPr>
          <a:xfrm>
            <a:off x="3908779" y="5929535"/>
            <a:ext cx="5271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Convenio Especial de Cooperación 00871/2013 - UNAL-MINTIC (2014)</a:t>
            </a:r>
            <a:endParaRPr lang="es-ES" sz="1400" dirty="0"/>
          </a:p>
        </p:txBody>
      </p:sp>
      <p:sp>
        <p:nvSpPr>
          <p:cNvPr id="31" name="Rectángulo 30"/>
          <p:cNvSpPr/>
          <p:nvPr/>
        </p:nvSpPr>
        <p:spPr>
          <a:xfrm>
            <a:off x="-108520" y="60472"/>
            <a:ext cx="9361040" cy="4162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 lIns="180000" anchor="b">
            <a:noAutofit/>
          </a:bodyPr>
          <a:lstStyle/>
          <a:p>
            <a:pPr algn="ctr"/>
            <a:r>
              <a:rPr lang="es-ES_tradnl" sz="1000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 / </a:t>
            </a:r>
            <a:r>
              <a:rPr lang="es-ES_tradnl" sz="1000" b="1" dirty="0" smtClean="0">
                <a:solidFill>
                  <a:srgbClr val="BFBFBF"/>
                </a:solidFill>
              </a:rPr>
              <a:t>Dirección estratégica</a:t>
            </a:r>
            <a:r>
              <a:rPr lang="es-ES_tradnl" sz="1000" b="1" dirty="0">
                <a:solidFill>
                  <a:srgbClr val="BFBFBF"/>
                </a:solidFill>
              </a:rPr>
              <a:t> </a:t>
            </a:r>
            <a:r>
              <a:rPr lang="es-ES_tradnl" sz="1000" b="1" dirty="0" smtClean="0">
                <a:solidFill>
                  <a:srgbClr val="BFBFBF"/>
                </a:solidFill>
              </a:rPr>
              <a:t>de la información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es-ES_tradnl" sz="1000" dirty="0" smtClean="0">
                <a:solidFill>
                  <a:srgbClr val="A6A6A6"/>
                </a:solidFill>
              </a:rPr>
              <a:t> Problemática 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GCIO / </a:t>
            </a:r>
            <a:r>
              <a:rPr lang="es-ES_tradnl" sz="1000" b="1" dirty="0" smtClean="0">
                <a:solidFill>
                  <a:srgbClr val="000000"/>
                </a:solidFill>
              </a:rPr>
              <a:t>Una estrategia de solución 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 Conclusiones</a:t>
            </a:r>
            <a:r>
              <a:rPr lang="es-ES_tradnl" sz="10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es-ES_tradnl" sz="1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213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868144" y="43307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3" name="Rectángulo 12"/>
          <p:cNvSpPr/>
          <p:nvPr/>
        </p:nvSpPr>
        <p:spPr>
          <a:xfrm>
            <a:off x="-36512" y="0"/>
            <a:ext cx="9361040" cy="4162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 lIns="180000" anchor="b">
            <a:noAutofit/>
          </a:bodyPr>
          <a:lstStyle/>
          <a:p>
            <a:pPr algn="ctr"/>
            <a:r>
              <a:rPr lang="es-ES_tradnl" sz="1000" b="1" dirty="0"/>
              <a:t>Introducción</a:t>
            </a:r>
            <a:r>
              <a:rPr lang="es-ES_tradnl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/</a:t>
            </a:r>
            <a:r>
              <a:rPr lang="es-ES_tradnl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Dirección estratégica </a:t>
            </a:r>
            <a:r>
              <a:rPr lang="es-ES_tradnl" sz="1000" b="1" dirty="0" smtClean="0">
                <a:solidFill>
                  <a:schemeClr val="bg1">
                    <a:lumMod val="75000"/>
                  </a:schemeClr>
                </a:solidFill>
              </a:rPr>
              <a:t>de la información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 Problemática GCIO / Una estrategia de solución / Conclusiones</a:t>
            </a:r>
            <a:r>
              <a:rPr lang="es-ES_tradnl" sz="10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es-ES_tradnl" sz="1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Quienes somos proveedores de información?</a:t>
            </a:r>
          </a:p>
          <a:p>
            <a:r>
              <a:rPr lang="es-ES" dirty="0" smtClean="0"/>
              <a:t>Quienes somos tomadores de decisión?</a:t>
            </a:r>
          </a:p>
          <a:p>
            <a:r>
              <a:rPr lang="es-ES" dirty="0" smtClean="0"/>
              <a:t>Cuántos consideramos que como proveedores de información lo hacemos con alto valor agregado?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6581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Principios de la función GCIO </a:t>
            </a:r>
            <a:br>
              <a:rPr lang="es-ES" b="1" dirty="0" smtClean="0"/>
            </a:br>
            <a:r>
              <a:rPr lang="es-ES" b="1" dirty="0" smtClean="0"/>
              <a:t>Decreto </a:t>
            </a:r>
            <a:r>
              <a:rPr lang="es-ES" b="1" dirty="0"/>
              <a:t>415 de 2016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146058"/>
              </p:ext>
            </p:extLst>
          </p:nvPr>
        </p:nvGraphicFramePr>
        <p:xfrm>
          <a:off x="457200" y="1412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445261" y="5929535"/>
            <a:ext cx="5271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Convenio Especial de Cooperación 00871/2013 - UNAL-MINTIC (2014)</a:t>
            </a:r>
            <a:endParaRPr lang="es-ES" sz="1400" dirty="0"/>
          </a:p>
        </p:txBody>
      </p:sp>
      <p:sp>
        <p:nvSpPr>
          <p:cNvPr id="7" name="Rectángulo 6"/>
          <p:cNvSpPr/>
          <p:nvPr/>
        </p:nvSpPr>
        <p:spPr>
          <a:xfrm>
            <a:off x="-108520" y="-27384"/>
            <a:ext cx="9361040" cy="4162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 lIns="180000" anchor="b">
            <a:noAutofit/>
          </a:bodyPr>
          <a:lstStyle/>
          <a:p>
            <a:pPr algn="ctr"/>
            <a:r>
              <a:rPr lang="es-ES_tradnl" sz="1000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 / </a:t>
            </a:r>
            <a:r>
              <a:rPr lang="es-ES_tradnl" sz="1000" b="1" dirty="0" smtClean="0">
                <a:solidFill>
                  <a:srgbClr val="BFBFBF"/>
                </a:solidFill>
              </a:rPr>
              <a:t>Dirección estratégica</a:t>
            </a:r>
            <a:r>
              <a:rPr lang="es-ES_tradnl" sz="1000" b="1" dirty="0">
                <a:solidFill>
                  <a:srgbClr val="BFBFBF"/>
                </a:solidFill>
              </a:rPr>
              <a:t> </a:t>
            </a:r>
            <a:r>
              <a:rPr lang="es-ES_tradnl" sz="1000" b="1" dirty="0" smtClean="0">
                <a:solidFill>
                  <a:srgbClr val="BFBFBF"/>
                </a:solidFill>
              </a:rPr>
              <a:t>de la información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es-ES_tradnl" sz="1000" dirty="0" smtClean="0">
                <a:solidFill>
                  <a:srgbClr val="A6A6A6"/>
                </a:solidFill>
              </a:rPr>
              <a:t> Problemática 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GCIO / </a:t>
            </a:r>
            <a:r>
              <a:rPr lang="es-ES_tradnl" sz="1000" b="1" dirty="0" smtClean="0">
                <a:solidFill>
                  <a:srgbClr val="000000"/>
                </a:solidFill>
              </a:rPr>
              <a:t>Una estrategia de solución 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 Conclusiones</a:t>
            </a:r>
            <a:r>
              <a:rPr lang="es-ES_tradnl" sz="10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es-ES_tradnl" sz="1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803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3"/>
          <p:cNvSpPr txBox="1">
            <a:spLocks/>
          </p:cNvSpPr>
          <p:nvPr/>
        </p:nvSpPr>
        <p:spPr>
          <a:xfrm>
            <a:off x="467544" y="4221088"/>
            <a:ext cx="8856984" cy="2016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2400" dirty="0" smtClean="0"/>
          </a:p>
          <a:p>
            <a:r>
              <a:rPr lang="es-CO" sz="2400" dirty="0" smtClean="0"/>
              <a:t>Designar los responsables de liderar el desarrollo, implementación y mantenimiento de los </a:t>
            </a:r>
            <a:r>
              <a:rPr lang="es-CO" sz="2400" dirty="0" smtClean="0">
                <a:solidFill>
                  <a:srgbClr val="008000"/>
                </a:solidFill>
              </a:rPr>
              <a:t>sistemas de información y servicios digitales </a:t>
            </a:r>
            <a:r>
              <a:rPr lang="es-CO" sz="2400" dirty="0" smtClean="0"/>
              <a:t>de la entidad y/o sector en virtud de lo establecido en el PETI así como las </a:t>
            </a:r>
            <a:r>
              <a:rPr lang="es-CO" sz="2400" dirty="0" smtClean="0">
                <a:solidFill>
                  <a:srgbClr val="008000"/>
                </a:solidFill>
              </a:rPr>
              <a:t>necesidades de información de los servicios al ciudadano y grupos de interés. </a:t>
            </a:r>
            <a:endParaRPr lang="es-CO" sz="2400" dirty="0">
              <a:solidFill>
                <a:srgbClr val="008000"/>
              </a:solidFill>
            </a:endParaRPr>
          </a:p>
        </p:txBody>
      </p:sp>
      <p:sp>
        <p:nvSpPr>
          <p:cNvPr id="13" name="Marcador de contenido 3"/>
          <p:cNvSpPr txBox="1">
            <a:spLocks/>
          </p:cNvSpPr>
          <p:nvPr/>
        </p:nvSpPr>
        <p:spPr>
          <a:xfrm>
            <a:off x="467544" y="2636912"/>
            <a:ext cx="8568952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CO" sz="2400" dirty="0" smtClean="0"/>
          </a:p>
          <a:p>
            <a:r>
              <a:rPr lang="es-CO" sz="2400" dirty="0" smtClean="0"/>
              <a:t>Proponer e implementar acciones para impulsar la estrategia de </a:t>
            </a:r>
            <a:r>
              <a:rPr lang="es-CO" sz="2400" dirty="0" smtClean="0">
                <a:solidFill>
                  <a:srgbClr val="008000"/>
                </a:solidFill>
              </a:rPr>
              <a:t>gobierno abierto </a:t>
            </a:r>
            <a:r>
              <a:rPr lang="es-CO" sz="2400" dirty="0" smtClean="0"/>
              <a:t>mediante la habilitación de mecanismos de </a:t>
            </a:r>
            <a:r>
              <a:rPr lang="es-CO" sz="2400" dirty="0" smtClean="0">
                <a:solidFill>
                  <a:srgbClr val="008000"/>
                </a:solidFill>
              </a:rPr>
              <a:t>interoperabilidad y apertura de datos </a:t>
            </a:r>
            <a:r>
              <a:rPr lang="es-CO" sz="2400" dirty="0" smtClean="0"/>
              <a:t>que faciliten </a:t>
            </a:r>
            <a:r>
              <a:rPr lang="es-CO" sz="2400" dirty="0" smtClean="0">
                <a:solidFill>
                  <a:srgbClr val="008000"/>
                </a:solidFill>
              </a:rPr>
              <a:t>la participación, transparencia y colaboración en el Estado. </a:t>
            </a:r>
          </a:p>
          <a:p>
            <a:endParaRPr lang="es-CO" sz="2400" dirty="0" smtClean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395536" y="1412776"/>
            <a:ext cx="8712968" cy="1368152"/>
          </a:xfrm>
        </p:spPr>
        <p:txBody>
          <a:bodyPr>
            <a:noAutofit/>
          </a:bodyPr>
          <a:lstStyle/>
          <a:p>
            <a:r>
              <a:rPr lang="es-CO" sz="2400" dirty="0"/>
              <a:t>Desarrollar estrategias de </a:t>
            </a:r>
            <a:r>
              <a:rPr lang="es-CO" sz="2400" dirty="0">
                <a:solidFill>
                  <a:srgbClr val="008000"/>
                </a:solidFill>
              </a:rPr>
              <a:t>gestión de información </a:t>
            </a:r>
            <a:r>
              <a:rPr lang="es-CO" sz="2400" dirty="0"/>
              <a:t>para garantizar la </a:t>
            </a:r>
            <a:r>
              <a:rPr lang="es-CO" sz="2400" dirty="0">
                <a:solidFill>
                  <a:srgbClr val="008000"/>
                </a:solidFill>
              </a:rPr>
              <a:t>pertinencia, calidad, oportunidad, seguridad e intercambio </a:t>
            </a:r>
            <a:r>
              <a:rPr lang="es-CO" sz="2400" dirty="0"/>
              <a:t>con el fin de lograr un flujo eficiente de información disponible para el uso en la gestión y la toma de decisiones en la </a:t>
            </a:r>
            <a:r>
              <a:rPr lang="es-CO" sz="2400" dirty="0" smtClean="0"/>
              <a:t>entidad </a:t>
            </a:r>
            <a:r>
              <a:rPr lang="es-CO" sz="2400" dirty="0"/>
              <a:t>y/o sector.</a:t>
            </a:r>
          </a:p>
          <a:p>
            <a:pPr marL="0" indent="0">
              <a:buNone/>
            </a:pPr>
            <a:endParaRPr lang="es-CO" sz="2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5220072" y="1628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Objetivos- Decreto 415 de 2016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2540627" y="5857527"/>
            <a:ext cx="5271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Convenio Especial de Cooperación 00871/2013 - UNAL-MINTIC (2014)</a:t>
            </a:r>
            <a:endParaRPr lang="es-ES" sz="1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3707904" y="1484784"/>
            <a:ext cx="331236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</a:rPr>
              <a:t>gestión de información 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39552" y="3399383"/>
            <a:ext cx="331236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bg1"/>
                </a:solidFill>
              </a:rPr>
              <a:t>Gobierno abierto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187624" y="3903439"/>
            <a:ext cx="417646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bg1"/>
                </a:solidFill>
              </a:rPr>
              <a:t>Interoperabilidad e intercambio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364088" y="4191471"/>
            <a:ext cx="331236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bg1"/>
                </a:solidFill>
              </a:rPr>
              <a:t>Participación ciudadana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059832" y="2492896"/>
            <a:ext cx="331236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bg1"/>
                </a:solidFill>
              </a:rPr>
              <a:t>Toma de decisiones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283968" y="4869160"/>
            <a:ext cx="252028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bg1"/>
                </a:solidFill>
              </a:rPr>
              <a:t>Servicios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691680" y="5487615"/>
            <a:ext cx="669674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bg1"/>
                </a:solidFill>
              </a:rPr>
              <a:t>Necesidades del ciudadano o grupos de interés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-108520" y="60472"/>
            <a:ext cx="9361040" cy="4162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 lIns="180000" anchor="b">
            <a:noAutofit/>
          </a:bodyPr>
          <a:lstStyle/>
          <a:p>
            <a:pPr algn="ctr"/>
            <a:r>
              <a:rPr lang="es-ES_tradnl" sz="1000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 / </a:t>
            </a:r>
            <a:r>
              <a:rPr lang="es-ES_tradnl" sz="1000" b="1" dirty="0" smtClean="0">
                <a:solidFill>
                  <a:srgbClr val="BFBFBF"/>
                </a:solidFill>
              </a:rPr>
              <a:t>Dirección estratégica</a:t>
            </a:r>
            <a:r>
              <a:rPr lang="es-ES_tradnl" sz="1000" b="1" dirty="0">
                <a:solidFill>
                  <a:srgbClr val="BFBFBF"/>
                </a:solidFill>
              </a:rPr>
              <a:t> </a:t>
            </a:r>
            <a:r>
              <a:rPr lang="es-ES_tradnl" sz="1000" b="1" dirty="0" smtClean="0">
                <a:solidFill>
                  <a:srgbClr val="BFBFBF"/>
                </a:solidFill>
              </a:rPr>
              <a:t>de la información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es-ES_tradnl" sz="1000" dirty="0" smtClean="0">
                <a:solidFill>
                  <a:srgbClr val="A6A6A6"/>
                </a:solidFill>
              </a:rPr>
              <a:t> Problemática 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GCIO / </a:t>
            </a:r>
            <a:r>
              <a:rPr lang="es-ES_tradnl" sz="1000" b="1" dirty="0" smtClean="0">
                <a:solidFill>
                  <a:srgbClr val="000000"/>
                </a:solidFill>
              </a:rPr>
              <a:t>Una estrategia de solución 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 Conclusiones</a:t>
            </a:r>
            <a:r>
              <a:rPr lang="es-ES_tradnl" sz="10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es-ES_tradnl" sz="1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645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allAtOnce"/>
      <p:bldP spid="13" grpId="0" build="p"/>
      <p:bldP spid="13" grpId="1" build="allAtOnce"/>
      <p:bldP spid="4" grpId="0" build="p"/>
      <p:bldP spid="4" grpId="2" build="p"/>
      <p:bldP spid="2" grpId="3" animBg="1"/>
      <p:bldP spid="7" grpId="0" animBg="1"/>
      <p:bldP spid="8" grpId="0" animBg="1"/>
      <p:bldP spid="9" grpId="0" animBg="1"/>
      <p:bldP spid="10" grpId="3" animBg="1"/>
      <p:bldP spid="11" grpId="1" animBg="1"/>
      <p:bldP spid="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41784"/>
            <a:ext cx="8363272" cy="1143000"/>
          </a:xfrm>
        </p:spPr>
        <p:txBody>
          <a:bodyPr>
            <a:noAutofit/>
          </a:bodyPr>
          <a:lstStyle/>
          <a:p>
            <a:r>
              <a:rPr lang="es-ES" sz="3200" b="1" dirty="0" smtClean="0"/>
              <a:t>Elementos para implementar la función CIO</a:t>
            </a:r>
            <a:endParaRPr lang="es-ES" sz="3200" b="1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33016749"/>
              </p:ext>
            </p:extLst>
          </p:nvPr>
        </p:nvGraphicFramePr>
        <p:xfrm>
          <a:off x="636240" y="16692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5652120" y="2492896"/>
            <a:ext cx="3096344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2500" lnSpcReduction="20000"/>
          </a:bodyPr>
          <a:lstStyle>
            <a:lvl1pPr algn="ctr">
              <a:spcBef>
                <a:spcPct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600" b="1" dirty="0" smtClean="0"/>
              <a:t>Decreto 415 de 2016</a:t>
            </a:r>
            <a:endParaRPr lang="es-ES" sz="36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652120" y="4509120"/>
            <a:ext cx="3096344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2500" lnSpcReduction="20000"/>
          </a:bodyPr>
          <a:lstStyle>
            <a:lvl1pPr algn="ctr">
              <a:spcBef>
                <a:spcPct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600" b="1" dirty="0" smtClean="0"/>
              <a:t>Modelo de formación</a:t>
            </a:r>
            <a:endParaRPr lang="es-ES" sz="3600" dirty="0"/>
          </a:p>
        </p:txBody>
      </p:sp>
      <p:sp>
        <p:nvSpPr>
          <p:cNvPr id="7" name="Rectángulo 6"/>
          <p:cNvSpPr/>
          <p:nvPr/>
        </p:nvSpPr>
        <p:spPr>
          <a:xfrm>
            <a:off x="-108520" y="60472"/>
            <a:ext cx="9361040" cy="4162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 lIns="180000" anchor="b">
            <a:noAutofit/>
          </a:bodyPr>
          <a:lstStyle/>
          <a:p>
            <a:pPr algn="ctr"/>
            <a:r>
              <a:rPr lang="es-ES_tradnl" sz="1000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 / </a:t>
            </a:r>
            <a:r>
              <a:rPr lang="es-ES_tradnl" sz="1000" b="1" dirty="0" smtClean="0">
                <a:solidFill>
                  <a:srgbClr val="BFBFBF"/>
                </a:solidFill>
              </a:rPr>
              <a:t>Dirección estratégica</a:t>
            </a:r>
            <a:r>
              <a:rPr lang="es-ES_tradnl" sz="1000" b="1" dirty="0">
                <a:solidFill>
                  <a:srgbClr val="BFBFBF"/>
                </a:solidFill>
              </a:rPr>
              <a:t> </a:t>
            </a:r>
            <a:r>
              <a:rPr lang="es-ES_tradnl" sz="1000" b="1" dirty="0" smtClean="0">
                <a:solidFill>
                  <a:srgbClr val="BFBFBF"/>
                </a:solidFill>
              </a:rPr>
              <a:t>de la información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es-ES_tradnl" sz="1000" dirty="0" smtClean="0">
                <a:solidFill>
                  <a:srgbClr val="A6A6A6"/>
                </a:solidFill>
              </a:rPr>
              <a:t> Problemática 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GCIO / </a:t>
            </a:r>
            <a:r>
              <a:rPr lang="es-ES_tradnl" sz="1000" b="1" dirty="0" smtClean="0">
                <a:solidFill>
                  <a:srgbClr val="000000"/>
                </a:solidFill>
              </a:rPr>
              <a:t>Una estrategia de solución 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 Conclusiones</a:t>
            </a:r>
            <a:r>
              <a:rPr lang="es-ES_tradnl" sz="10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es-ES_tradnl" sz="1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445261" y="5877272"/>
            <a:ext cx="5271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Convenio Especial de Cooperación 00871/2013 - UNAL-MINTIC (2014)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25984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73832"/>
            <a:ext cx="9540552" cy="114300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latin typeface="Arial" panose="020B060402020202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¿Por qué un programa de</a:t>
            </a:r>
            <a:r>
              <a:rPr lang="es-CO" b="1" dirty="0">
                <a:latin typeface="Arial" panose="020B0604020202020204" pitchFamily="34" charset="0"/>
              </a:rPr>
              <a:t/>
            </a:r>
            <a:br>
              <a:rPr lang="es-CO" b="1" dirty="0">
                <a:latin typeface="Arial" panose="020B0604020202020204" pitchFamily="34" charset="0"/>
              </a:rPr>
            </a:br>
            <a:r>
              <a:rPr lang="es-ES" b="1" dirty="0">
                <a:latin typeface="Arial" panose="020B060402020202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Posgrado en Gobierno Electrónico?</a:t>
            </a:r>
            <a:r>
              <a:rPr lang="es-ES" b="1" dirty="0">
                <a:latin typeface="Arial" panose="020B0604020202020204" pitchFamily="34" charset="0"/>
              </a:rPr>
              <a:t/>
            </a:r>
            <a:br>
              <a:rPr lang="es-ES" b="1" dirty="0">
                <a:latin typeface="Arial" panose="020B0604020202020204" pitchFamily="34" charset="0"/>
              </a:rPr>
            </a:br>
            <a:endParaRPr lang="es-CO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477295"/>
              </p:ext>
            </p:extLst>
          </p:nvPr>
        </p:nvGraphicFramePr>
        <p:xfrm>
          <a:off x="-252536" y="1207293"/>
          <a:ext cx="92170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 5"/>
          <p:cNvSpPr/>
          <p:nvPr/>
        </p:nvSpPr>
        <p:spPr>
          <a:xfrm>
            <a:off x="-108520" y="60472"/>
            <a:ext cx="9361040" cy="4162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 lIns="180000" anchor="b">
            <a:noAutofit/>
          </a:bodyPr>
          <a:lstStyle/>
          <a:p>
            <a:pPr algn="ctr"/>
            <a:r>
              <a:rPr lang="es-ES_tradnl" sz="1000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 / </a:t>
            </a:r>
            <a:r>
              <a:rPr lang="es-ES_tradnl" sz="1000" b="1" dirty="0" smtClean="0">
                <a:solidFill>
                  <a:srgbClr val="BFBFBF"/>
                </a:solidFill>
              </a:rPr>
              <a:t>Dirección estratégica</a:t>
            </a:r>
            <a:r>
              <a:rPr lang="es-ES_tradnl" sz="1000" b="1" dirty="0">
                <a:solidFill>
                  <a:srgbClr val="BFBFBF"/>
                </a:solidFill>
              </a:rPr>
              <a:t> </a:t>
            </a:r>
            <a:r>
              <a:rPr lang="es-ES_tradnl" sz="1000" b="1" dirty="0" smtClean="0">
                <a:solidFill>
                  <a:srgbClr val="BFBFBF"/>
                </a:solidFill>
              </a:rPr>
              <a:t>de la información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es-ES_tradnl" sz="1000" dirty="0" smtClean="0">
                <a:solidFill>
                  <a:srgbClr val="A6A6A6"/>
                </a:solidFill>
              </a:rPr>
              <a:t> Problemática 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GCIO / </a:t>
            </a:r>
            <a:r>
              <a:rPr lang="es-ES_tradnl" sz="1000" b="1" dirty="0" smtClean="0">
                <a:solidFill>
                  <a:srgbClr val="000000"/>
                </a:solidFill>
              </a:rPr>
              <a:t>Una estrategia de solución 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 Conclusiones</a:t>
            </a:r>
            <a:r>
              <a:rPr lang="es-ES_tradnl" sz="10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es-ES_tradnl" sz="1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35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793205-3D93-3649-8B85-D0D5520A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AC7D18-4F59-F149-998D-A4D2BD583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17BF58-074D-EE40-9D01-80F36425B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9EABEA-F993-CD46-A1E0-53F9F614C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136A7A-2B66-1B44-B71C-854D07816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A5C5F7-6E44-A64A-B32B-5D3F26824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CED092-FB6F-6E4B-86B5-4D6A0B4B7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BBD7CE-5392-3549-9137-29D9E2D4D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800371-4B41-7348-A657-56ABB62AB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8E9EABEA-F993-CD46-A1E0-53F9F614C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34136A7A-2B66-1B44-B71C-854D07816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A3A5C5F7-6E44-A64A-B32B-5D3F26824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  <p:bldGraphic spid="4" grpId="1">
        <p:bldSub>
          <a:bldDgm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73832"/>
            <a:ext cx="9540552" cy="114300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latin typeface="Arial" panose="020B060402020202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¿Por qué un programa de</a:t>
            </a:r>
            <a:r>
              <a:rPr lang="es-CO" b="1" dirty="0">
                <a:latin typeface="Arial" panose="020B0604020202020204" pitchFamily="34" charset="0"/>
              </a:rPr>
              <a:t/>
            </a:r>
            <a:br>
              <a:rPr lang="es-CO" b="1" dirty="0">
                <a:latin typeface="Arial" panose="020B0604020202020204" pitchFamily="34" charset="0"/>
              </a:rPr>
            </a:br>
            <a:r>
              <a:rPr lang="es-ES" b="1" dirty="0">
                <a:latin typeface="Arial" panose="020B060402020202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Posgrado en Gobierno Electrónico?</a:t>
            </a:r>
            <a:r>
              <a:rPr lang="es-ES" b="1" dirty="0">
                <a:latin typeface="Arial" panose="020B0604020202020204" pitchFamily="34" charset="0"/>
              </a:rPr>
              <a:t/>
            </a:r>
            <a:br>
              <a:rPr lang="es-ES" b="1" dirty="0">
                <a:latin typeface="Arial" panose="020B0604020202020204" pitchFamily="34" charset="0"/>
              </a:rPr>
            </a:br>
            <a:endParaRPr lang="es-CO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449442"/>
              </p:ext>
            </p:extLst>
          </p:nvPr>
        </p:nvGraphicFramePr>
        <p:xfrm>
          <a:off x="-252536" y="1207293"/>
          <a:ext cx="92170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 5"/>
          <p:cNvSpPr/>
          <p:nvPr/>
        </p:nvSpPr>
        <p:spPr>
          <a:xfrm>
            <a:off x="-108520" y="60472"/>
            <a:ext cx="9361040" cy="4162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 lIns="180000" anchor="b">
            <a:noAutofit/>
          </a:bodyPr>
          <a:lstStyle/>
          <a:p>
            <a:pPr algn="ctr"/>
            <a:r>
              <a:rPr lang="es-ES_tradnl" sz="1000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 / </a:t>
            </a:r>
            <a:r>
              <a:rPr lang="es-ES_tradnl" sz="1000" b="1" dirty="0" smtClean="0">
                <a:solidFill>
                  <a:srgbClr val="BFBFBF"/>
                </a:solidFill>
              </a:rPr>
              <a:t>Dirección estratégica</a:t>
            </a:r>
            <a:r>
              <a:rPr lang="es-ES_tradnl" sz="1000" b="1" dirty="0">
                <a:solidFill>
                  <a:srgbClr val="BFBFBF"/>
                </a:solidFill>
              </a:rPr>
              <a:t> </a:t>
            </a:r>
            <a:r>
              <a:rPr lang="es-ES_tradnl" sz="1000" b="1" dirty="0" smtClean="0">
                <a:solidFill>
                  <a:srgbClr val="BFBFBF"/>
                </a:solidFill>
              </a:rPr>
              <a:t>de la información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es-ES_tradnl" sz="1000" dirty="0" smtClean="0">
                <a:solidFill>
                  <a:srgbClr val="A6A6A6"/>
                </a:solidFill>
              </a:rPr>
              <a:t> Problemática 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GCIO / </a:t>
            </a:r>
            <a:r>
              <a:rPr lang="es-ES_tradnl" sz="1000" b="1" dirty="0" smtClean="0">
                <a:solidFill>
                  <a:srgbClr val="000000"/>
                </a:solidFill>
              </a:rPr>
              <a:t>Una estrategia de solución 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 Conclusiones</a:t>
            </a:r>
            <a:r>
              <a:rPr lang="es-ES_tradnl" sz="10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es-ES_tradnl" sz="1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445261" y="5877272"/>
            <a:ext cx="5271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Convenio Especial de Cooperación 00871/2013 - UNAL-MINTIC (2014)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67377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graphicEl>
                                              <a:dgm id="{8E9EABEA-F993-CD46-A1E0-53F9F614C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graphicEl>
                                              <a:dgm id="{8E9EABEA-F993-CD46-A1E0-53F9F614C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8E9EABEA-F993-CD46-A1E0-53F9F614C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graphicEl>
                                              <a:dgm id="{48800371-4B41-7348-A657-56ABB62AB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graphicEl>
                                              <a:dgm id="{48800371-4B41-7348-A657-56ABB62AB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graphicEl>
                                              <a:dgm id="{48800371-4B41-7348-A657-56ABB62AB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2">
        <p:bldSub>
          <a:bldDgm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73832"/>
            <a:ext cx="9540552" cy="114300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latin typeface="Arial" panose="020B060402020202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¿Por qué un programa de</a:t>
            </a:r>
            <a:r>
              <a:rPr lang="es-CO" b="1" dirty="0">
                <a:latin typeface="Arial" panose="020B0604020202020204" pitchFamily="34" charset="0"/>
              </a:rPr>
              <a:t/>
            </a:r>
            <a:br>
              <a:rPr lang="es-CO" b="1" dirty="0">
                <a:latin typeface="Arial" panose="020B0604020202020204" pitchFamily="34" charset="0"/>
              </a:rPr>
            </a:br>
            <a:r>
              <a:rPr lang="es-ES" b="1" dirty="0">
                <a:latin typeface="Arial" panose="020B060402020202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Posgrado en Gobierno Electrónico?</a:t>
            </a:r>
            <a:r>
              <a:rPr lang="es-ES" b="1" dirty="0">
                <a:latin typeface="Arial" panose="020B0604020202020204" pitchFamily="34" charset="0"/>
              </a:rPr>
              <a:t/>
            </a:r>
            <a:br>
              <a:rPr lang="es-ES" b="1" dirty="0">
                <a:latin typeface="Arial" panose="020B0604020202020204" pitchFamily="34" charset="0"/>
              </a:rPr>
            </a:br>
            <a:endParaRPr lang="es-CO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062134"/>
              </p:ext>
            </p:extLst>
          </p:nvPr>
        </p:nvGraphicFramePr>
        <p:xfrm>
          <a:off x="-252536" y="1207293"/>
          <a:ext cx="921702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 5"/>
          <p:cNvSpPr/>
          <p:nvPr/>
        </p:nvSpPr>
        <p:spPr>
          <a:xfrm>
            <a:off x="-108520" y="60472"/>
            <a:ext cx="9361040" cy="4162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 lIns="180000" anchor="b">
            <a:noAutofit/>
          </a:bodyPr>
          <a:lstStyle/>
          <a:p>
            <a:pPr algn="ctr"/>
            <a:r>
              <a:rPr lang="es-ES_tradnl" sz="1000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 / </a:t>
            </a:r>
            <a:r>
              <a:rPr lang="es-ES_tradnl" sz="1000" b="1" dirty="0" smtClean="0">
                <a:solidFill>
                  <a:srgbClr val="BFBFBF"/>
                </a:solidFill>
              </a:rPr>
              <a:t>Dirección estratégica</a:t>
            </a:r>
            <a:r>
              <a:rPr lang="es-ES_tradnl" sz="1000" b="1" dirty="0">
                <a:solidFill>
                  <a:srgbClr val="BFBFBF"/>
                </a:solidFill>
              </a:rPr>
              <a:t> </a:t>
            </a:r>
            <a:r>
              <a:rPr lang="es-ES_tradnl" sz="1000" b="1" dirty="0" smtClean="0">
                <a:solidFill>
                  <a:srgbClr val="BFBFBF"/>
                </a:solidFill>
              </a:rPr>
              <a:t>de la información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es-ES_tradnl" sz="1000" dirty="0" smtClean="0">
                <a:solidFill>
                  <a:srgbClr val="A6A6A6"/>
                </a:solidFill>
              </a:rPr>
              <a:t> Problemática 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GCIO / </a:t>
            </a:r>
            <a:r>
              <a:rPr lang="es-ES_tradnl" sz="1000" b="1" dirty="0" smtClean="0">
                <a:solidFill>
                  <a:srgbClr val="000000"/>
                </a:solidFill>
              </a:rPr>
              <a:t>Una estrategia de solución 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 Conclusiones</a:t>
            </a:r>
            <a:r>
              <a:rPr lang="es-ES_tradnl" sz="10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es-ES_tradnl" sz="1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610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graphicEl>
                                              <a:dgm id="{34136A7A-2B66-1B44-B71C-854D07816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graphicEl>
                                              <a:dgm id="{34136A7A-2B66-1B44-B71C-854D07816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34136A7A-2B66-1B44-B71C-854D07816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graphicEl>
                                              <a:dgm id="{CBBBD7CE-5392-3549-9137-29D9E2D4D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graphicEl>
                                              <a:dgm id="{CBBBD7CE-5392-3549-9137-29D9E2D4D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graphicEl>
                                              <a:dgm id="{CBBBD7CE-5392-3549-9137-29D9E2D4D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Sub>
          <a:bldDgm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-108520" y="44624"/>
            <a:ext cx="9361040" cy="4162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 lIns="180000" anchor="b">
            <a:noAutofit/>
          </a:bodyPr>
          <a:lstStyle/>
          <a:p>
            <a:pPr algn="ctr"/>
            <a:r>
              <a:rPr lang="es-ES_tradnl" sz="1000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 / </a:t>
            </a:r>
            <a:r>
              <a:rPr lang="es-ES_tradnl" sz="1000" b="1" dirty="0" smtClean="0">
                <a:solidFill>
                  <a:srgbClr val="BFBFBF"/>
                </a:solidFill>
              </a:rPr>
              <a:t>Dirección estratégica</a:t>
            </a:r>
            <a:r>
              <a:rPr lang="es-ES_tradnl" sz="1000" b="1" dirty="0">
                <a:solidFill>
                  <a:srgbClr val="BFBFBF"/>
                </a:solidFill>
              </a:rPr>
              <a:t> </a:t>
            </a:r>
            <a:r>
              <a:rPr lang="es-ES_tradnl" sz="1000" b="1" dirty="0" smtClean="0">
                <a:solidFill>
                  <a:srgbClr val="BFBFBF"/>
                </a:solidFill>
              </a:rPr>
              <a:t>de la información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es-ES_tradnl" sz="1000" dirty="0" smtClean="0">
                <a:solidFill>
                  <a:srgbClr val="A6A6A6"/>
                </a:solidFill>
              </a:rPr>
              <a:t> Problemática 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GCIO / </a:t>
            </a:r>
            <a:r>
              <a:rPr lang="es-ES_tradnl" sz="1000" b="1" dirty="0" smtClean="0">
                <a:solidFill>
                  <a:srgbClr val="000000"/>
                </a:solidFill>
              </a:rPr>
              <a:t>Una estrategia de solución 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 Conclusiones</a:t>
            </a:r>
            <a:r>
              <a:rPr lang="es-ES_tradnl" sz="10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es-ES_tradnl" sz="1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6976" y="332656"/>
            <a:ext cx="8229600" cy="778098"/>
          </a:xfrm>
        </p:spPr>
        <p:txBody>
          <a:bodyPr>
            <a:noAutofit/>
          </a:bodyPr>
          <a:lstStyle/>
          <a:p>
            <a:r>
              <a:rPr lang="es-CO" sz="4000" dirty="0" smtClean="0"/>
              <a:t>Datos Generales del Programa</a:t>
            </a:r>
            <a:endParaRPr lang="es-ES" sz="2800" b="1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4294967295"/>
          </p:nvPr>
        </p:nvSpPr>
        <p:spPr>
          <a:xfrm>
            <a:off x="7668344" y="6381328"/>
            <a:ext cx="1066031" cy="365125"/>
          </a:xfrm>
          <a:prstGeom prst="rect">
            <a:avLst/>
          </a:prstGeom>
        </p:spPr>
        <p:txBody>
          <a:bodyPr/>
          <a:lstStyle/>
          <a:p>
            <a:fld id="{C5D08AD3-A5ED-4A26-9622-C52A0315FA13}" type="slidenum">
              <a:rPr lang="es-ES" smtClean="0"/>
              <a:t>26</a:t>
            </a:fld>
            <a:endParaRPr lang="es-ES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5365784"/>
              </p:ext>
            </p:extLst>
          </p:nvPr>
        </p:nvGraphicFramePr>
        <p:xfrm>
          <a:off x="683568" y="1196752"/>
          <a:ext cx="7632848" cy="464120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081749"/>
                <a:gridCol w="4551099"/>
              </a:tblGrid>
              <a:tr h="11383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MX" sz="1800" dirty="0">
                          <a:effectLst/>
                        </a:rPr>
                        <a:t>Unidad Académica de </a:t>
                      </a:r>
                      <a:r>
                        <a:rPr lang="es-MX" sz="1800" dirty="0" smtClean="0">
                          <a:effectLst/>
                        </a:rPr>
                        <a:t>adscripción</a:t>
                      </a:r>
                      <a:endParaRPr lang="es-CO" sz="18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8219" marR="3821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MX" sz="1800" dirty="0">
                          <a:effectLst/>
                        </a:rPr>
                        <a:t>Facultad de Ingeniería – Sede Bogotá -  Departamento de Ingeniería de Sistemas e </a:t>
                      </a:r>
                      <a:r>
                        <a:rPr lang="es-MX" sz="1800" dirty="0" smtClean="0">
                          <a:effectLst/>
                        </a:rPr>
                        <a:t>Industrial</a:t>
                      </a:r>
                      <a:endParaRPr lang="es-CO" sz="1800" dirty="0">
                        <a:effectLst/>
                      </a:endParaRPr>
                    </a:p>
                  </a:txBody>
                  <a:tcPr marL="38219" marR="38219" marT="0" marB="0"/>
                </a:tc>
              </a:tr>
              <a:tr h="2707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MX" sz="1800" dirty="0">
                          <a:effectLst/>
                        </a:rPr>
                        <a:t>Nombre </a:t>
                      </a:r>
                      <a:r>
                        <a:rPr lang="es-MX" sz="1800" dirty="0" smtClean="0">
                          <a:effectLst/>
                        </a:rPr>
                        <a:t>programa</a:t>
                      </a:r>
                      <a:r>
                        <a:rPr lang="es-MX" sz="1800" dirty="0">
                          <a:effectLst/>
                        </a:rPr>
                        <a:t>:</a:t>
                      </a:r>
                      <a:endParaRPr lang="es-CO" sz="18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8219" marR="3821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MX" sz="1800">
                          <a:effectLst/>
                        </a:rPr>
                        <a:t>Especialización en Gobierno Electrónico</a:t>
                      </a:r>
                      <a:endParaRPr lang="es-CO" sz="180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8219" marR="38219" marT="0" marB="0"/>
                </a:tc>
              </a:tr>
              <a:tr h="2707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MX" sz="1800">
                          <a:effectLst/>
                        </a:rPr>
                        <a:t>Título:</a:t>
                      </a:r>
                      <a:endParaRPr lang="es-CO" sz="180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8219" marR="3821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MX" sz="1800">
                          <a:effectLst/>
                        </a:rPr>
                        <a:t>Especialista en Gobierno Electrónico</a:t>
                      </a:r>
                      <a:endParaRPr lang="es-CO" sz="180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8219" marR="38219" marT="0" marB="0"/>
                </a:tc>
              </a:tr>
              <a:tr h="2707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MX" sz="1800">
                          <a:effectLst/>
                        </a:rPr>
                        <a:t>Metodología:</a:t>
                      </a:r>
                      <a:endParaRPr lang="es-CO" sz="180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8219" marR="382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MX" sz="1800" dirty="0" smtClean="0">
                          <a:effectLst/>
                        </a:rPr>
                        <a:t>Presencial</a:t>
                      </a:r>
                      <a:endParaRPr lang="es-CO" sz="18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8219" marR="38219" marT="0" marB="0"/>
                </a:tc>
              </a:tr>
              <a:tr h="2707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MX" sz="1800" dirty="0">
                          <a:effectLst/>
                        </a:rPr>
                        <a:t>Duración del programa:</a:t>
                      </a:r>
                      <a:endParaRPr lang="es-CO" sz="18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8219" marR="382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MX" sz="1800">
                          <a:effectLst/>
                        </a:rPr>
                        <a:t>2 semestres</a:t>
                      </a:r>
                      <a:endParaRPr lang="es-CO" sz="180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8219" marR="38219" marT="0" marB="0"/>
                </a:tc>
              </a:tr>
              <a:tr h="5599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MX" sz="1800" dirty="0">
                          <a:effectLst/>
                        </a:rPr>
                        <a:t>Número de créditos académicos:</a:t>
                      </a:r>
                      <a:endParaRPr lang="es-CO" sz="18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8219" marR="382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MX" sz="1800">
                          <a:effectLst/>
                        </a:rPr>
                        <a:t>28</a:t>
                      </a:r>
                      <a:endParaRPr lang="es-CO" sz="180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8219" marR="38219" marT="0" marB="0"/>
                </a:tc>
              </a:tr>
              <a:tr h="7337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MX" sz="1800" dirty="0">
                          <a:effectLst/>
                        </a:rPr>
                        <a:t>Estudiantes por periodo: </a:t>
                      </a:r>
                      <a:endParaRPr lang="es-CO" sz="18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8219" marR="382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MX" sz="1800" dirty="0">
                          <a:effectLst/>
                        </a:rPr>
                        <a:t>30</a:t>
                      </a:r>
                      <a:endParaRPr lang="es-CO" sz="18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8219" marR="38219" marT="0" marB="0"/>
                </a:tc>
              </a:tr>
              <a:tr h="7337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s-CO" sz="1800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Código SNIES</a:t>
                      </a:r>
                      <a:endParaRPr lang="es-CO" sz="1800" dirty="0">
                        <a:effectLst/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8219" marR="38219" marT="0" marB="0"/>
                </a:tc>
                <a:tc>
                  <a:txBody>
                    <a:bodyPr/>
                    <a:lstStyle/>
                    <a:p>
                      <a:pPr marL="32385" algn="l">
                        <a:lnSpc>
                          <a:spcPts val="23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103554 </a:t>
                      </a:r>
                    </a:p>
                    <a:p>
                      <a:pPr marL="32385" marR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 smtClean="0"/>
                        <a:t>Resolución 12551 del 5 de agosto del 2014. Ministerio de Educación Nacional.</a:t>
                      </a:r>
                    </a:p>
                  </a:txBody>
                  <a:tcPr marL="38219" marR="38219" marT="0" marB="0"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691680" y="5877272"/>
            <a:ext cx="6072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Aprobada por Acuerdos 025 y 026 de 2014 de Consejo de Sede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-36512" y="116632"/>
            <a:ext cx="2177235" cy="15240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210" tIns="29210" rIns="29210" bIns="2921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300" kern="1200" dirty="0"/>
          </a:p>
        </p:txBody>
      </p:sp>
      <p:sp>
        <p:nvSpPr>
          <p:cNvPr id="11" name="Rectángulo 10"/>
          <p:cNvSpPr/>
          <p:nvPr/>
        </p:nvSpPr>
        <p:spPr>
          <a:xfrm>
            <a:off x="-36512" y="-99392"/>
            <a:ext cx="2448272" cy="1281661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46290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-108520" y="44624"/>
            <a:ext cx="9361040" cy="4162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 lIns="180000" anchor="b">
            <a:noAutofit/>
          </a:bodyPr>
          <a:lstStyle/>
          <a:p>
            <a:pPr algn="ctr"/>
            <a:r>
              <a:rPr lang="es-ES_tradnl" sz="1000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 / </a:t>
            </a:r>
            <a:r>
              <a:rPr lang="es-ES_tradnl" sz="1000" b="1" dirty="0" smtClean="0">
                <a:solidFill>
                  <a:srgbClr val="BFBFBF"/>
                </a:solidFill>
              </a:rPr>
              <a:t>Dirección estratégica</a:t>
            </a:r>
            <a:r>
              <a:rPr lang="es-ES_tradnl" sz="1000" b="1" dirty="0">
                <a:solidFill>
                  <a:srgbClr val="BFBFBF"/>
                </a:solidFill>
              </a:rPr>
              <a:t> </a:t>
            </a:r>
            <a:r>
              <a:rPr lang="es-ES_tradnl" sz="1000" b="1" dirty="0" smtClean="0">
                <a:solidFill>
                  <a:srgbClr val="BFBFBF"/>
                </a:solidFill>
              </a:rPr>
              <a:t>de la información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es-ES_tradnl" sz="1000" dirty="0" smtClean="0">
                <a:solidFill>
                  <a:srgbClr val="A6A6A6"/>
                </a:solidFill>
              </a:rPr>
              <a:t> Problemática 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GCIO / </a:t>
            </a:r>
            <a:r>
              <a:rPr lang="es-ES_tradnl" sz="1000" b="1" dirty="0" smtClean="0">
                <a:solidFill>
                  <a:srgbClr val="000000"/>
                </a:solidFill>
              </a:rPr>
              <a:t>Una estrategia de solución 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 Conclusiones</a:t>
            </a:r>
            <a:r>
              <a:rPr lang="es-ES_tradnl" sz="10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es-ES_tradnl" sz="1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pPr algn="r"/>
            <a:r>
              <a:rPr lang="es-CO" b="1" dirty="0" smtClean="0"/>
              <a:t>Objetivos del programa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s-ES" sz="2400" b="1" dirty="0">
                <a:solidFill>
                  <a:srgbClr val="000000"/>
                </a:solidFill>
              </a:rPr>
              <a:t>OBJETIVO GENERAL</a:t>
            </a:r>
          </a:p>
          <a:p>
            <a:pPr algn="just"/>
            <a:r>
              <a:rPr lang="es-ES" sz="1800" dirty="0">
                <a:solidFill>
                  <a:srgbClr val="000000"/>
                </a:solidFill>
              </a:rPr>
              <a:t>Contribuir a la </a:t>
            </a:r>
            <a:r>
              <a:rPr lang="es-ES" sz="1800" dirty="0">
                <a:solidFill>
                  <a:srgbClr val="FF0000"/>
                </a:solidFill>
              </a:rPr>
              <a:t>formación de talento humano </a:t>
            </a:r>
            <a:r>
              <a:rPr lang="es-ES" sz="1800" dirty="0">
                <a:solidFill>
                  <a:srgbClr val="000000"/>
                </a:solidFill>
              </a:rPr>
              <a:t>en Gobierno Electrónico, capaz de comprender e implementar las tecnologías de la información en función del mejoramiento de la gestión pública.</a:t>
            </a:r>
            <a:r>
              <a:rPr lang="es-ES_tradnl" sz="1800" dirty="0">
                <a:solidFill>
                  <a:srgbClr val="000000"/>
                </a:solidFill>
              </a:rPr>
              <a:t>  </a:t>
            </a:r>
            <a:endParaRPr lang="es-ES" sz="1800" dirty="0">
              <a:solidFill>
                <a:srgbClr val="000000"/>
              </a:solidFill>
            </a:endParaRPr>
          </a:p>
          <a:p>
            <a:pPr algn="just"/>
            <a:r>
              <a:rPr lang="es-ES" sz="1800" dirty="0">
                <a:solidFill>
                  <a:srgbClr val="000000"/>
                </a:solidFill>
              </a:rPr>
              <a:t>Ser un </a:t>
            </a:r>
            <a:r>
              <a:rPr lang="es-ES" sz="1800" dirty="0">
                <a:solidFill>
                  <a:srgbClr val="FF0000"/>
                </a:solidFill>
              </a:rPr>
              <a:t>espacio académico de renovación y actualización tecnológica, metodológica y profesiona</a:t>
            </a:r>
            <a:r>
              <a:rPr lang="es-ES" sz="1800" dirty="0">
                <a:solidFill>
                  <a:srgbClr val="000000"/>
                </a:solidFill>
              </a:rPr>
              <a:t>l en el campo del Gobierno Electrónico, que contribuya a la consolidación de un Estado eficiente, transparente y participativo.</a:t>
            </a:r>
            <a:endParaRPr lang="es-E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s-ES" sz="18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s-ES" sz="1800" b="1" dirty="0" smtClean="0">
                <a:solidFill>
                  <a:srgbClr val="000000"/>
                </a:solidFill>
              </a:rPr>
              <a:t>OBJETIVOS </a:t>
            </a:r>
            <a:r>
              <a:rPr lang="es-ES" sz="1800" b="1" dirty="0">
                <a:solidFill>
                  <a:srgbClr val="000000"/>
                </a:solidFill>
              </a:rPr>
              <a:t>ESPECÍFICOS</a:t>
            </a:r>
            <a:endParaRPr lang="es-ES" sz="1800" dirty="0">
              <a:solidFill>
                <a:srgbClr val="000000"/>
              </a:solidFill>
            </a:endParaRPr>
          </a:p>
          <a:p>
            <a:pPr lvl="0" algn="just"/>
            <a:r>
              <a:rPr lang="es-CO" sz="1800" dirty="0">
                <a:solidFill>
                  <a:schemeClr val="tx1"/>
                </a:solidFill>
              </a:rPr>
              <a:t>Proporcionar una visión del gobierno electrónico como un proyecto estratégico transversal e institucional en el mejoramiento de la gestión pública.</a:t>
            </a:r>
          </a:p>
          <a:p>
            <a:pPr lvl="0" algn="just"/>
            <a:r>
              <a:rPr lang="es-CO" sz="1800" dirty="0">
                <a:solidFill>
                  <a:schemeClr val="tx1"/>
                </a:solidFill>
              </a:rPr>
              <a:t>Identificar modelos de gestión de las tecnologías de la información en función de la optimización del gobierno electrónico.</a:t>
            </a:r>
          </a:p>
          <a:p>
            <a:pPr algn="just"/>
            <a:r>
              <a:rPr lang="es-ES" sz="1800" dirty="0">
                <a:solidFill>
                  <a:schemeClr val="tx1"/>
                </a:solidFill>
              </a:rPr>
              <a:t>Brindar los elementos para desarrollar habilidades gerenciales que permitan la planeación, implementación, ejecución y evaluación de proyectos en GE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7668344" y="6381328"/>
            <a:ext cx="1066031" cy="365125"/>
          </a:xfrm>
          <a:prstGeom prst="rect">
            <a:avLst/>
          </a:prstGeom>
        </p:spPr>
        <p:txBody>
          <a:bodyPr/>
          <a:lstStyle/>
          <a:p>
            <a:fld id="{C5D08AD3-A5ED-4A26-9622-C52A0315FA13}" type="slidenum">
              <a:rPr lang="es-ES" smtClean="0"/>
              <a:t>27</a:t>
            </a:fld>
            <a:endParaRPr lang="es-ES"/>
          </a:p>
        </p:txBody>
      </p:sp>
      <p:grpSp>
        <p:nvGrpSpPr>
          <p:cNvPr id="5" name="Agrupar 4"/>
          <p:cNvGrpSpPr/>
          <p:nvPr/>
        </p:nvGrpSpPr>
        <p:grpSpPr>
          <a:xfrm>
            <a:off x="-36511" y="-99392"/>
            <a:ext cx="2520280" cy="1512168"/>
            <a:chOff x="3203138" y="672131"/>
            <a:chExt cx="2241271" cy="1798168"/>
          </a:xfrm>
        </p:grpSpPr>
        <p:sp>
          <p:nvSpPr>
            <p:cNvPr id="6" name="Rectángulo 5"/>
            <p:cNvSpPr/>
            <p:nvPr/>
          </p:nvSpPr>
          <p:spPr>
            <a:xfrm>
              <a:off x="3267174" y="672131"/>
              <a:ext cx="2177235" cy="1524065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3203138" y="946234"/>
              <a:ext cx="2177235" cy="15240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300" kern="1200" dirty="0"/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1691680" y="5877272"/>
            <a:ext cx="6072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Aprobada por Acuerdos 025 y 026 de 2014 de Consejo de Sede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20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-108520" y="44624"/>
            <a:ext cx="9361040" cy="4162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 lIns="180000" anchor="b">
            <a:noAutofit/>
          </a:bodyPr>
          <a:lstStyle/>
          <a:p>
            <a:pPr algn="ctr"/>
            <a:r>
              <a:rPr lang="es-ES_tradnl" sz="1000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 / </a:t>
            </a:r>
            <a:r>
              <a:rPr lang="es-ES_tradnl" sz="1000" b="1" dirty="0" smtClean="0">
                <a:solidFill>
                  <a:srgbClr val="BFBFBF"/>
                </a:solidFill>
              </a:rPr>
              <a:t>Dirección estratégica</a:t>
            </a:r>
            <a:r>
              <a:rPr lang="es-ES_tradnl" sz="1000" b="1" dirty="0">
                <a:solidFill>
                  <a:srgbClr val="BFBFBF"/>
                </a:solidFill>
              </a:rPr>
              <a:t> </a:t>
            </a:r>
            <a:r>
              <a:rPr lang="es-ES_tradnl" sz="1000" b="1" dirty="0" smtClean="0">
                <a:solidFill>
                  <a:srgbClr val="BFBFBF"/>
                </a:solidFill>
              </a:rPr>
              <a:t>de la información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es-ES_tradnl" sz="1000" dirty="0" smtClean="0">
                <a:solidFill>
                  <a:srgbClr val="A6A6A6"/>
                </a:solidFill>
              </a:rPr>
              <a:t> Problemática 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GCIO / </a:t>
            </a:r>
            <a:r>
              <a:rPr lang="es-ES_tradnl" sz="1000" b="1" dirty="0" smtClean="0">
                <a:solidFill>
                  <a:srgbClr val="000000"/>
                </a:solidFill>
              </a:rPr>
              <a:t>Una estrategia de solución 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 Conclusiones</a:t>
            </a:r>
            <a:r>
              <a:rPr lang="es-ES_tradnl" sz="10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es-ES_tradnl" sz="1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687834"/>
            <a:ext cx="7924800" cy="868958"/>
          </a:xfrm>
        </p:spPr>
        <p:txBody>
          <a:bodyPr>
            <a:normAutofit/>
          </a:bodyPr>
          <a:lstStyle/>
          <a:p>
            <a:pPr lvl="0" algn="r"/>
            <a:r>
              <a:rPr lang="es-CO" b="1" dirty="0"/>
              <a:t>Perfil del </a:t>
            </a:r>
            <a:r>
              <a:rPr lang="es-CO" b="1" dirty="0" smtClean="0"/>
              <a:t>egresado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565104"/>
          </a:xfrm>
        </p:spPr>
        <p:txBody>
          <a:bodyPr>
            <a:noAutofit/>
          </a:bodyPr>
          <a:lstStyle/>
          <a:p>
            <a:pPr algn="just"/>
            <a:r>
              <a:rPr lang="es-ES" b="1" dirty="0" smtClean="0">
                <a:solidFill>
                  <a:schemeClr val="tx1"/>
                </a:solidFill>
              </a:rPr>
              <a:t>Egresado</a:t>
            </a:r>
            <a:r>
              <a:rPr lang="es-ES" dirty="0" smtClean="0">
                <a:solidFill>
                  <a:schemeClr val="tx1"/>
                </a:solidFill>
              </a:rPr>
              <a:t>: Los </a:t>
            </a:r>
            <a:r>
              <a:rPr lang="es-ES" dirty="0">
                <a:solidFill>
                  <a:schemeClr val="tx1"/>
                </a:solidFill>
              </a:rPr>
              <a:t>egresados de la especialización serán profesionales capaces de gestionar estrategias que contribuyan a la implementación y uso del Gobierno Electrónico, en </a:t>
            </a:r>
            <a:r>
              <a:rPr lang="es-ES" dirty="0">
                <a:solidFill>
                  <a:srgbClr val="FF0000"/>
                </a:solidFill>
              </a:rPr>
              <a:t>función de un Estado eficiente, transparente y </a:t>
            </a:r>
            <a:r>
              <a:rPr lang="es-ES" dirty="0" smtClean="0">
                <a:solidFill>
                  <a:srgbClr val="FF0000"/>
                </a:solidFill>
              </a:rPr>
              <a:t>participativo</a:t>
            </a:r>
            <a:r>
              <a:rPr lang="es-ES" dirty="0" smtClean="0"/>
              <a:t>”.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7668344" y="6381328"/>
            <a:ext cx="1066031" cy="365125"/>
          </a:xfrm>
          <a:prstGeom prst="rect">
            <a:avLst/>
          </a:prstGeom>
        </p:spPr>
        <p:txBody>
          <a:bodyPr/>
          <a:lstStyle/>
          <a:p>
            <a:fld id="{C5D08AD3-A5ED-4A26-9622-C52A0315FA13}" type="slidenum">
              <a:rPr lang="es-ES" smtClean="0"/>
              <a:t>28</a:t>
            </a:fld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35497" y="-99392"/>
            <a:ext cx="2448272" cy="1281661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CuadroTexto 7"/>
          <p:cNvSpPr txBox="1"/>
          <p:nvPr/>
        </p:nvSpPr>
        <p:spPr>
          <a:xfrm>
            <a:off x="1691680" y="5877272"/>
            <a:ext cx="6072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Aprobada por Acuerdos 025 y 026 de 2014 de Consejo de Sede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676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-108520" y="44624"/>
            <a:ext cx="9361040" cy="4162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 lIns="180000" anchor="b">
            <a:noAutofit/>
          </a:bodyPr>
          <a:lstStyle/>
          <a:p>
            <a:pPr algn="ctr"/>
            <a:r>
              <a:rPr lang="es-ES_tradnl" sz="1000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 / </a:t>
            </a:r>
            <a:r>
              <a:rPr lang="es-ES_tradnl" sz="1000" b="1" dirty="0" smtClean="0">
                <a:solidFill>
                  <a:srgbClr val="BFBFBF"/>
                </a:solidFill>
              </a:rPr>
              <a:t>Dirección estratégica</a:t>
            </a:r>
            <a:r>
              <a:rPr lang="es-ES_tradnl" sz="1000" b="1" dirty="0">
                <a:solidFill>
                  <a:srgbClr val="BFBFBF"/>
                </a:solidFill>
              </a:rPr>
              <a:t> </a:t>
            </a:r>
            <a:r>
              <a:rPr lang="es-ES_tradnl" sz="1000" b="1" dirty="0" smtClean="0">
                <a:solidFill>
                  <a:srgbClr val="BFBFBF"/>
                </a:solidFill>
              </a:rPr>
              <a:t>de la información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es-ES_tradnl" sz="1000" dirty="0" smtClean="0">
                <a:solidFill>
                  <a:srgbClr val="A6A6A6"/>
                </a:solidFill>
              </a:rPr>
              <a:t> Problemática 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GCIO / </a:t>
            </a:r>
            <a:r>
              <a:rPr lang="es-ES_tradnl" sz="1000" b="1" dirty="0" smtClean="0">
                <a:solidFill>
                  <a:srgbClr val="000000"/>
                </a:solidFill>
              </a:rPr>
              <a:t>Una estrategia de solución 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 Conclusiones</a:t>
            </a:r>
            <a:r>
              <a:rPr lang="es-ES_tradnl" sz="10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es-ES_tradnl" sz="1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4294967295"/>
          </p:nvPr>
        </p:nvSpPr>
        <p:spPr>
          <a:xfrm>
            <a:off x="7668344" y="6381328"/>
            <a:ext cx="1066031" cy="365125"/>
          </a:xfrm>
          <a:prstGeom prst="rect">
            <a:avLst/>
          </a:prstGeom>
        </p:spPr>
        <p:txBody>
          <a:bodyPr/>
          <a:lstStyle/>
          <a:p>
            <a:fld id="{C5D08AD3-A5ED-4A26-9622-C52A0315FA13}" type="slidenum">
              <a:rPr lang="es-ES" smtClean="0"/>
              <a:t>29</a:t>
            </a:fld>
            <a:endParaRPr lang="es-ES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241479"/>
              </p:ext>
            </p:extLst>
          </p:nvPr>
        </p:nvGraphicFramePr>
        <p:xfrm>
          <a:off x="467544" y="908720"/>
          <a:ext cx="8352928" cy="379342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368152"/>
                <a:gridCol w="4934512"/>
                <a:gridCol w="1290907"/>
                <a:gridCol w="759357"/>
              </a:tblGrid>
              <a:tr h="266034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CO" sz="2800" dirty="0">
                          <a:effectLst/>
                          <a:latin typeface="+mj-lt"/>
                        </a:rPr>
                        <a:t>ESTRUCTURA MALLA CURRICULAR</a:t>
                      </a:r>
                      <a:endParaRPr lang="es-CO" sz="3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66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j-lt"/>
                        </a:rPr>
                        <a:t>PERIODO</a:t>
                      </a:r>
                      <a:endParaRPr lang="es-CO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j-lt"/>
                        </a:rPr>
                        <a:t>ASIGNATURA / ACTIVIDAD ACADÉMICA</a:t>
                      </a:r>
                      <a:endParaRPr lang="es-CO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j-lt"/>
                        </a:rPr>
                        <a:t>CRÉDITOS</a:t>
                      </a:r>
                      <a:endParaRPr lang="es-CO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j-lt"/>
                        </a:rPr>
                        <a:t>TIPO</a:t>
                      </a:r>
                      <a:endParaRPr lang="es-CO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48317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j-lt"/>
                        </a:rPr>
                        <a:t>SEMESTRE</a:t>
                      </a:r>
                      <a:endParaRPr lang="es-CO" sz="2400" dirty="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j-lt"/>
                        </a:rPr>
                        <a:t> I</a:t>
                      </a:r>
                      <a:endParaRPr lang="es-CO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j-lt"/>
                        </a:rPr>
                        <a:t>Introducción al Gobierno Electrónico </a:t>
                      </a:r>
                      <a:r>
                        <a:rPr lang="es-CO" sz="1800" dirty="0" smtClean="0">
                          <a:effectLst/>
                          <a:latin typeface="+mj-lt"/>
                        </a:rPr>
                        <a:t>   </a:t>
                      </a:r>
                      <a:endParaRPr lang="es-CO" sz="24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j-lt"/>
                        </a:rPr>
                        <a:t>4</a:t>
                      </a:r>
                      <a:endParaRPr lang="es-CO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j-lt"/>
                        </a:rPr>
                        <a:t>O</a:t>
                      </a:r>
                      <a:endParaRPr lang="es-CO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3206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>
                          <a:effectLst/>
                          <a:latin typeface="+mj-lt"/>
                        </a:rPr>
                        <a:t>Tecnologías de Información y Gobierno </a:t>
                      </a:r>
                      <a:r>
                        <a:rPr lang="es-CO" sz="1800" dirty="0" smtClean="0">
                          <a:effectLst/>
                          <a:latin typeface="+mj-lt"/>
                        </a:rPr>
                        <a:t>Electrónico</a:t>
                      </a:r>
                      <a:endParaRPr lang="es-CO" sz="1800" b="1" kern="1200" dirty="0" smtClean="0"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j-lt"/>
                        </a:rPr>
                        <a:t>4</a:t>
                      </a:r>
                      <a:endParaRPr lang="es-CO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j-lt"/>
                        </a:rPr>
                        <a:t>O</a:t>
                      </a:r>
                      <a:endParaRPr lang="es-CO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</a:tr>
              <a:tr h="24831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j-lt"/>
                        </a:rPr>
                        <a:t>Gerencia de proyectos aplicado al GE</a:t>
                      </a:r>
                      <a:endParaRPr lang="es-CO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j-lt"/>
                        </a:rPr>
                        <a:t>4</a:t>
                      </a:r>
                      <a:endParaRPr lang="es-CO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j-lt"/>
                        </a:rPr>
                        <a:t>O</a:t>
                      </a:r>
                      <a:endParaRPr lang="es-CO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4831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Elegible</a:t>
                      </a:r>
                      <a:r>
                        <a:rPr lang="es-CO" sz="1800" baseline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I</a:t>
                      </a:r>
                      <a:r>
                        <a:rPr lang="es-CO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es-CO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s-CO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E</a:t>
                      </a:r>
                      <a:endParaRPr lang="es-CO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9663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j-lt"/>
                        </a:rPr>
                        <a:t>SEMESTRE II</a:t>
                      </a:r>
                      <a:endParaRPr lang="es-CO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Mejoramiento y</a:t>
                      </a:r>
                      <a:r>
                        <a:rPr lang="es-CO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alidad de Servicio en el GE</a:t>
                      </a:r>
                      <a:endParaRPr lang="es-CO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O" sz="1800" dirty="0" smtClean="0"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j-lt"/>
                        </a:rPr>
                        <a:t>4</a:t>
                      </a:r>
                      <a:endParaRPr lang="es-CO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j-lt"/>
                          <a:ea typeface="+mn-ea"/>
                          <a:cs typeface="+mn-cs"/>
                        </a:rPr>
                        <a:t>O</a:t>
                      </a:r>
                      <a:endParaRPr lang="es-CO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AC090"/>
                    </a:solidFill>
                  </a:tcPr>
                </a:tc>
              </a:tr>
              <a:tr h="49059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Taller Aplicado al GE</a:t>
                      </a:r>
                      <a:endParaRPr lang="es-CO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O" sz="1800" dirty="0" smtClean="0"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j-lt"/>
                        </a:rPr>
                        <a:t>4</a:t>
                      </a:r>
                      <a:endParaRPr lang="es-CO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j-lt"/>
                        </a:rPr>
                        <a:t>O</a:t>
                      </a:r>
                      <a:endParaRPr lang="es-CO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660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Elegible</a:t>
                      </a:r>
                      <a:r>
                        <a:rPr lang="es-CO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II*</a:t>
                      </a:r>
                      <a:endParaRPr lang="es-CO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lang="es-CO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j-lt"/>
                          <a:ea typeface="+mn-ea"/>
                          <a:cs typeface="+mn-cs"/>
                        </a:rPr>
                        <a:t>E</a:t>
                      </a:r>
                      <a:endParaRPr lang="es-CO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543">
                <a:tc>
                  <a:txBody>
                    <a:bodyPr/>
                    <a:lstStyle/>
                    <a:p>
                      <a:endParaRPr lang="es-CO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+mj-lt"/>
                        </a:rPr>
                        <a:t>TOTAL</a:t>
                      </a:r>
                      <a:endParaRPr lang="es-CO" sz="24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+mj-lt"/>
                        </a:rPr>
                        <a:t>28</a:t>
                      </a:r>
                      <a:endParaRPr lang="es-CO" sz="24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CO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611560" y="471585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dirty="0" smtClean="0"/>
              <a:t>      Gestión Pública y E-</a:t>
            </a:r>
            <a:r>
              <a:rPr lang="es-ES" dirty="0" err="1" smtClean="0"/>
              <a:t>government</a:t>
            </a:r>
            <a:r>
              <a:rPr lang="es-ES" dirty="0" smtClean="0"/>
              <a:t>                              Gestión de Información y TI</a:t>
            </a:r>
          </a:p>
          <a:p>
            <a:pPr>
              <a:defRPr/>
            </a:pPr>
            <a:r>
              <a:rPr lang="es-ES" dirty="0" smtClean="0"/>
              <a:t>(</a:t>
            </a:r>
            <a:r>
              <a:rPr lang="es-ES" dirty="0"/>
              <a:t>*) Son asignaturas </a:t>
            </a:r>
            <a:r>
              <a:rPr lang="es-ES" dirty="0" smtClean="0"/>
              <a:t>de cualquier programa de posgrado </a:t>
            </a:r>
            <a:r>
              <a:rPr lang="es-ES" dirty="0"/>
              <a:t>de la </a:t>
            </a:r>
            <a:r>
              <a:rPr lang="es-ES" dirty="0" smtClean="0"/>
              <a:t>Universidad</a:t>
            </a:r>
            <a:endParaRPr lang="es-CO" b="1" dirty="0">
              <a:solidFill>
                <a:schemeClr val="lt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148064" y="4797152"/>
            <a:ext cx="288032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611560" y="4797152"/>
            <a:ext cx="288032" cy="2160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35497" y="-12901"/>
            <a:ext cx="2448272" cy="1281661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CuadroTexto 8"/>
          <p:cNvSpPr txBox="1"/>
          <p:nvPr/>
        </p:nvSpPr>
        <p:spPr>
          <a:xfrm>
            <a:off x="1691680" y="5877272"/>
            <a:ext cx="6072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Aprobada por Acuerdos 025 y 026 de 2014 de Consejo de Sede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434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868144" y="433070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grpSp>
        <p:nvGrpSpPr>
          <p:cNvPr id="15" name="Agrupar 14"/>
          <p:cNvGrpSpPr/>
          <p:nvPr/>
        </p:nvGrpSpPr>
        <p:grpSpPr>
          <a:xfrm>
            <a:off x="827584" y="1268760"/>
            <a:ext cx="8208912" cy="3960440"/>
            <a:chOff x="107504" y="1484784"/>
            <a:chExt cx="9144000" cy="4515018"/>
          </a:xfrm>
        </p:grpSpPr>
        <p:sp>
          <p:nvSpPr>
            <p:cNvPr id="10" name="CuadroTexto 9"/>
            <p:cNvSpPr txBox="1"/>
            <p:nvPr/>
          </p:nvSpPr>
          <p:spPr>
            <a:xfrm>
              <a:off x="6084168" y="5661248"/>
              <a:ext cx="2531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err="1" smtClean="0"/>
                <a:t>Financial</a:t>
              </a:r>
              <a:r>
                <a:rPr lang="es-ES" sz="1600" dirty="0" smtClean="0"/>
                <a:t> Times &amp;SLA (2014)</a:t>
              </a:r>
              <a:endParaRPr lang="es-ES" sz="1600" dirty="0"/>
            </a:p>
          </p:txBody>
        </p:sp>
        <p:grpSp>
          <p:nvGrpSpPr>
            <p:cNvPr id="7" name="Agrupar 6"/>
            <p:cNvGrpSpPr/>
            <p:nvPr/>
          </p:nvGrpSpPr>
          <p:grpSpPr>
            <a:xfrm>
              <a:off x="107504" y="1484784"/>
              <a:ext cx="9144000" cy="3544103"/>
              <a:chOff x="107504" y="1484784"/>
              <a:chExt cx="9144000" cy="3544103"/>
            </a:xfrm>
          </p:grpSpPr>
          <p:pic>
            <p:nvPicPr>
              <p:cNvPr id="2" name="Imagen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504" y="1484784"/>
                <a:ext cx="9144000" cy="3544103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8" name="Rectángulo 7"/>
              <p:cNvSpPr/>
              <p:nvPr/>
            </p:nvSpPr>
            <p:spPr>
              <a:xfrm>
                <a:off x="3131840" y="4581128"/>
                <a:ext cx="5400600" cy="360040"/>
              </a:xfrm>
              <a:prstGeom prst="rect">
                <a:avLst/>
              </a:prstGeom>
              <a:noFill/>
              <a:ln w="38100" cmpd="sng">
                <a:solidFill>
                  <a:srgbClr val="F25C0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13" name="Rectángulo 12"/>
          <p:cNvSpPr/>
          <p:nvPr/>
        </p:nvSpPr>
        <p:spPr>
          <a:xfrm>
            <a:off x="-36512" y="0"/>
            <a:ext cx="9361040" cy="4162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 lIns="180000" anchor="b">
            <a:noAutofit/>
          </a:bodyPr>
          <a:lstStyle/>
          <a:p>
            <a:pPr algn="ctr"/>
            <a:r>
              <a:rPr lang="es-ES_tradnl" sz="1000" b="1" dirty="0"/>
              <a:t>Introducción</a:t>
            </a:r>
            <a:r>
              <a:rPr lang="es-ES_tradnl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/</a:t>
            </a:r>
            <a:r>
              <a:rPr lang="es-ES_tradnl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Dirección estratégica </a:t>
            </a:r>
            <a:r>
              <a:rPr lang="es-ES_tradnl" sz="1000" b="1" dirty="0" smtClean="0">
                <a:solidFill>
                  <a:schemeClr val="bg1">
                    <a:lumMod val="75000"/>
                  </a:schemeClr>
                </a:solidFill>
              </a:rPr>
              <a:t>de la información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 Problemática GCIO / Una estrategia de solución / Conclusiones</a:t>
            </a:r>
            <a:r>
              <a:rPr lang="es-ES_tradnl" sz="10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es-ES_tradnl" sz="1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154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294967295"/>
          </p:nvPr>
        </p:nvSpPr>
        <p:spPr>
          <a:xfrm>
            <a:off x="7668344" y="6381328"/>
            <a:ext cx="1066031" cy="365125"/>
          </a:xfrm>
          <a:prstGeom prst="rect">
            <a:avLst/>
          </a:prstGeom>
        </p:spPr>
        <p:txBody>
          <a:bodyPr/>
          <a:lstStyle/>
          <a:p>
            <a:fld id="{C5D08AD3-A5ED-4A26-9622-C52A0315FA13}" type="slidenum">
              <a:rPr lang="es-ES" smtClean="0"/>
              <a:t>30</a:t>
            </a:fld>
            <a:endParaRPr lang="es-ES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579706"/>
              </p:ext>
            </p:extLst>
          </p:nvPr>
        </p:nvGraphicFramePr>
        <p:xfrm>
          <a:off x="467544" y="406405"/>
          <a:ext cx="8352928" cy="502230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368152"/>
                <a:gridCol w="4934512"/>
                <a:gridCol w="1290907"/>
                <a:gridCol w="759357"/>
              </a:tblGrid>
              <a:tr h="26603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ESTRUCTURA MALLA CURRICULAR</a:t>
                      </a:r>
                      <a:endParaRPr lang="es-CO" sz="36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66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+mj-lt"/>
                        </a:rPr>
                        <a:t>PERIODO</a:t>
                      </a:r>
                      <a:endParaRPr lang="es-CO" sz="24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+mj-lt"/>
                        </a:rPr>
                        <a:t>ASIGNATURA / ACTIVIDAD ACADÉMICA</a:t>
                      </a:r>
                      <a:endParaRPr lang="es-CO" sz="24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+mj-lt"/>
                        </a:rPr>
                        <a:t>CRÉDITOS</a:t>
                      </a:r>
                      <a:endParaRPr lang="es-CO" sz="24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+mj-lt"/>
                        </a:rPr>
                        <a:t>TIPO</a:t>
                      </a:r>
                      <a:endParaRPr lang="es-CO" sz="24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317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j-lt"/>
                        </a:rPr>
                        <a:t>SEMESTRE</a:t>
                      </a:r>
                      <a:endParaRPr lang="es-CO" sz="2400" dirty="0"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j-lt"/>
                        </a:rPr>
                        <a:t> I</a:t>
                      </a:r>
                      <a:endParaRPr lang="es-CO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strike="noStrike" dirty="0">
                          <a:effectLst/>
                          <a:latin typeface="+mj-lt"/>
                        </a:rPr>
                        <a:t>Introducción al Gobierno Electrónico </a:t>
                      </a:r>
                      <a:r>
                        <a:rPr lang="es-CO" sz="1800" strike="noStrike" dirty="0" smtClean="0">
                          <a:effectLst/>
                          <a:latin typeface="+mj-lt"/>
                        </a:rPr>
                        <a:t>   </a:t>
                      </a:r>
                      <a:endParaRPr lang="es-CO" sz="2400" b="1" strike="noStrike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j-lt"/>
                        </a:rPr>
                        <a:t>4</a:t>
                      </a:r>
                      <a:endParaRPr lang="es-CO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j-lt"/>
                        </a:rPr>
                        <a:t>O</a:t>
                      </a:r>
                      <a:endParaRPr lang="es-CO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3CDDD"/>
                    </a:solidFill>
                  </a:tcPr>
                </a:tc>
              </a:tr>
              <a:tr h="53206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strike="noStrike" dirty="0">
                          <a:effectLst/>
                          <a:latin typeface="+mj-lt"/>
                        </a:rPr>
                        <a:t>Tecnologías de Información y Gobierno </a:t>
                      </a:r>
                      <a:r>
                        <a:rPr lang="es-CO" sz="1800" strike="noStrike" dirty="0" smtClean="0">
                          <a:effectLst/>
                          <a:latin typeface="+mj-lt"/>
                        </a:rPr>
                        <a:t>Electrónico</a:t>
                      </a:r>
                      <a:endParaRPr lang="es-CO" sz="1800" b="1" strike="noStrike" kern="1200" dirty="0" smtClean="0"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j-lt"/>
                        </a:rPr>
                        <a:t>4</a:t>
                      </a:r>
                      <a:endParaRPr lang="es-CO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j-lt"/>
                        </a:rPr>
                        <a:t>O</a:t>
                      </a:r>
                      <a:endParaRPr lang="es-CO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4831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strike="noStrike" dirty="0">
                          <a:effectLst/>
                          <a:latin typeface="+mj-lt"/>
                        </a:rPr>
                        <a:t>Gerencia de proyectos aplicado al GE</a:t>
                      </a:r>
                      <a:endParaRPr lang="es-CO" sz="2400" strike="noStrike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j-lt"/>
                        </a:rPr>
                        <a:t>4</a:t>
                      </a:r>
                      <a:endParaRPr lang="es-CO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j-lt"/>
                        </a:rPr>
                        <a:t>O</a:t>
                      </a:r>
                      <a:endParaRPr lang="es-CO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5455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CO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y Planeación Tecnológica</a:t>
                      </a:r>
                      <a:r>
                        <a:rPr lang="es-CO" sz="1800" b="0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800" b="0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b="0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Prospectiva del Gobierno Electrónico 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Inteligencia Tecnológica (*)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endParaRPr lang="es-CO" sz="18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E</a:t>
                      </a:r>
                      <a:endParaRPr lang="es-CO" sz="18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9663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j-lt"/>
                        </a:rPr>
                        <a:t>SEMESTRE II</a:t>
                      </a:r>
                      <a:endParaRPr lang="es-CO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Mejoramiento y</a:t>
                      </a:r>
                      <a:r>
                        <a:rPr lang="es-CO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alidad de Servicio en el GE</a:t>
                      </a:r>
                      <a:endParaRPr lang="es-CO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O" sz="1800" dirty="0" smtClean="0"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j-lt"/>
                        </a:rPr>
                        <a:t>4</a:t>
                      </a:r>
                      <a:endParaRPr lang="es-CO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j-lt"/>
                          <a:ea typeface="+mn-ea"/>
                          <a:cs typeface="+mn-cs"/>
                        </a:rPr>
                        <a:t>O</a:t>
                      </a:r>
                      <a:endParaRPr lang="es-CO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AC090"/>
                    </a:solidFill>
                  </a:tcPr>
                </a:tc>
              </a:tr>
              <a:tr h="49059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Taller Aplicado al GE</a:t>
                      </a:r>
                      <a:endParaRPr lang="es-CO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O" sz="1800" dirty="0" smtClean="0"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+mj-lt"/>
                        </a:rPr>
                        <a:t>4</a:t>
                      </a:r>
                      <a:endParaRPr lang="es-CO" sz="24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+mj-lt"/>
                        </a:rPr>
                        <a:t>O</a:t>
                      </a:r>
                      <a:endParaRPr lang="es-CO" sz="24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660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las Tecnologías de Información </a:t>
                      </a:r>
                      <a:r>
                        <a:rPr lang="es-CO" sz="1800" b="0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b="0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Prospectiva del Gobierno Electrónico 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Inteligencia Tecnológica (*)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s-CO" sz="24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E</a:t>
                      </a:r>
                      <a:endParaRPr lang="es-CO" sz="24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543">
                <a:tc>
                  <a:txBody>
                    <a:bodyPr/>
                    <a:lstStyle/>
                    <a:p>
                      <a:endParaRPr lang="es-CO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  <a:latin typeface="+mj-lt"/>
                        </a:rPr>
                        <a:t>TOTAL</a:t>
                      </a:r>
                      <a:endParaRPr lang="es-CO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>
                          <a:effectLst/>
                          <a:latin typeface="+mj-lt"/>
                        </a:rPr>
                        <a:t>28</a:t>
                      </a:r>
                      <a:endParaRPr lang="es-CO" sz="24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CO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611560" y="5446965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dirty="0" smtClean="0"/>
              <a:t>      Gestión Pública y E-</a:t>
            </a:r>
            <a:r>
              <a:rPr lang="es-ES" dirty="0" err="1" smtClean="0"/>
              <a:t>government</a:t>
            </a:r>
            <a:r>
              <a:rPr lang="es-ES" dirty="0" smtClean="0"/>
              <a:t>                              Gestión de Información y TI</a:t>
            </a:r>
          </a:p>
          <a:p>
            <a:pPr>
              <a:defRPr/>
            </a:pPr>
            <a:r>
              <a:rPr lang="es-ES" dirty="0" smtClean="0"/>
              <a:t>(</a:t>
            </a:r>
            <a:r>
              <a:rPr lang="es-ES" dirty="0"/>
              <a:t>*) Son asignaturas </a:t>
            </a:r>
            <a:r>
              <a:rPr lang="es-ES" dirty="0" smtClean="0"/>
              <a:t>de cualquier programa de posgrado </a:t>
            </a:r>
            <a:r>
              <a:rPr lang="es-ES" dirty="0"/>
              <a:t>de la </a:t>
            </a:r>
            <a:r>
              <a:rPr lang="es-ES" dirty="0" smtClean="0"/>
              <a:t>Universidad</a:t>
            </a:r>
            <a:endParaRPr lang="es-CO" b="1" dirty="0">
              <a:solidFill>
                <a:schemeClr val="lt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148064" y="5528265"/>
            <a:ext cx="288032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611560" y="5528265"/>
            <a:ext cx="288032" cy="2160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1812348" y="5939988"/>
            <a:ext cx="6072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Aprobada por Acuerdos 025 y 026 de 2014 de Consejo de Sede</a:t>
            </a:r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-108520" y="-27384"/>
            <a:ext cx="9361040" cy="4162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 lIns="180000" anchor="b">
            <a:noAutofit/>
          </a:bodyPr>
          <a:lstStyle/>
          <a:p>
            <a:pPr algn="ctr"/>
            <a:r>
              <a:rPr lang="es-ES_tradnl" sz="1000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 / </a:t>
            </a:r>
            <a:r>
              <a:rPr lang="es-ES_tradnl" sz="1000" b="1" dirty="0" smtClean="0">
                <a:solidFill>
                  <a:srgbClr val="BFBFBF"/>
                </a:solidFill>
              </a:rPr>
              <a:t>Dirección estratégica</a:t>
            </a:r>
            <a:r>
              <a:rPr lang="es-ES_tradnl" sz="1000" b="1" dirty="0">
                <a:solidFill>
                  <a:srgbClr val="BFBFBF"/>
                </a:solidFill>
              </a:rPr>
              <a:t> </a:t>
            </a:r>
            <a:r>
              <a:rPr lang="es-ES_tradnl" sz="1000" b="1" dirty="0" smtClean="0">
                <a:solidFill>
                  <a:srgbClr val="BFBFBF"/>
                </a:solidFill>
              </a:rPr>
              <a:t>de la información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es-ES_tradnl" sz="1000" dirty="0" smtClean="0">
                <a:solidFill>
                  <a:srgbClr val="A6A6A6"/>
                </a:solidFill>
              </a:rPr>
              <a:t> Problemática 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GCIO / </a:t>
            </a:r>
            <a:r>
              <a:rPr lang="es-ES_tradnl" sz="1000" b="1" dirty="0" smtClean="0">
                <a:solidFill>
                  <a:srgbClr val="000000"/>
                </a:solidFill>
              </a:rPr>
              <a:t>Una estrategia de solución 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 Conclusiones</a:t>
            </a:r>
            <a:r>
              <a:rPr lang="es-ES_tradnl" sz="10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es-ES_tradnl" sz="1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014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00" y="1844824"/>
            <a:ext cx="4419600" cy="1841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340768"/>
            <a:ext cx="2616359" cy="19597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296" y="4077072"/>
            <a:ext cx="3851920" cy="160496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108520" y="-27384"/>
            <a:ext cx="9361040" cy="4162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 lIns="180000" anchor="b">
            <a:noAutofit/>
          </a:bodyPr>
          <a:lstStyle/>
          <a:p>
            <a:pPr algn="ctr"/>
            <a:r>
              <a:rPr lang="es-ES_tradnl" sz="1000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 / </a:t>
            </a:r>
            <a:r>
              <a:rPr lang="es-ES_tradnl" sz="1000" b="1" dirty="0" smtClean="0">
                <a:solidFill>
                  <a:srgbClr val="BFBFBF"/>
                </a:solidFill>
              </a:rPr>
              <a:t>Dirección estratégica</a:t>
            </a:r>
            <a:r>
              <a:rPr lang="es-ES_tradnl" sz="1000" b="1" dirty="0">
                <a:solidFill>
                  <a:srgbClr val="BFBFBF"/>
                </a:solidFill>
              </a:rPr>
              <a:t> </a:t>
            </a:r>
            <a:r>
              <a:rPr lang="es-ES_tradnl" sz="1000" b="1" dirty="0" smtClean="0">
                <a:solidFill>
                  <a:srgbClr val="BFBFBF"/>
                </a:solidFill>
              </a:rPr>
              <a:t>de la información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es-ES_tradnl" sz="1000" dirty="0" smtClean="0">
                <a:solidFill>
                  <a:srgbClr val="A6A6A6"/>
                </a:solidFill>
              </a:rPr>
              <a:t> Problemática 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GCIO / </a:t>
            </a:r>
            <a:r>
              <a:rPr lang="es-ES_tradnl" sz="1000" b="1" dirty="0" smtClean="0">
                <a:solidFill>
                  <a:srgbClr val="000000"/>
                </a:solidFill>
              </a:rPr>
              <a:t>Una estrategia de solución 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 Conclusiones</a:t>
            </a:r>
            <a:r>
              <a:rPr lang="es-ES_tradnl" sz="10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es-ES_tradnl" sz="1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151702" y="5661248"/>
            <a:ext cx="6956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Cuerpo Directivo Facultad de Ingeniería Ceremonia de grados posgrados </a:t>
            </a:r>
          </a:p>
          <a:p>
            <a:r>
              <a:rPr lang="es-ES" dirty="0" smtClean="0"/>
              <a:t>– II cohorte Esp. GE agosto de 2016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395536" y="3430741"/>
            <a:ext cx="53076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Discurso Dra. María Isabel Mejía</a:t>
            </a:r>
          </a:p>
          <a:p>
            <a:r>
              <a:rPr lang="es-ES" sz="1600" dirty="0" smtClean="0"/>
              <a:t>Ceremonia Primera cohorte Especialistas en GE  abril de 2016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27243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ea"/>
              <a:buAutoNum type="circleNumDbPlain" startAt="4"/>
            </a:pPr>
            <a:r>
              <a:rPr lang="es-ES" dirty="0" smtClean="0"/>
              <a:t> conclusiones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784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8096" y="116632"/>
            <a:ext cx="8124384" cy="1499616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Conclusiones</a:t>
            </a:r>
            <a:endParaRPr lang="en-US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555776" y="1412776"/>
            <a:ext cx="3240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é"/>
            </a:pPr>
            <a:r>
              <a:rPr lang="es-ES_tradnl" sz="2400" dirty="0" smtClean="0"/>
              <a:t>Habilidades de gestión pública </a:t>
            </a:r>
          </a:p>
          <a:p>
            <a:pPr marL="285750" indent="-285750">
              <a:buFont typeface="Wingdings" charset="0"/>
              <a:buChar char="é"/>
            </a:pPr>
            <a:r>
              <a:rPr lang="es-ES_tradnl" sz="2400" dirty="0" smtClean="0"/>
              <a:t>Gestión de proyectos alineados con la estrategia de la entidad</a:t>
            </a:r>
          </a:p>
          <a:p>
            <a:pPr marL="285750" indent="-285750">
              <a:buFont typeface="Wingdings" charset="0"/>
              <a:buChar char="é"/>
            </a:pPr>
            <a:r>
              <a:rPr lang="es-ES_tradnl" sz="2400" dirty="0" smtClean="0"/>
              <a:t>Gestión de información para toma de decisiones</a:t>
            </a:r>
          </a:p>
          <a:p>
            <a:r>
              <a:rPr lang="es-ES_tradnl" sz="240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s-ES_tradnl" sz="2400" dirty="0" smtClean="0">
                <a:ea typeface="Wingdings"/>
                <a:cs typeface="Wingdings"/>
                <a:sym typeface="Wingdings"/>
              </a:rPr>
              <a:t> Diferencias entre los CIO regionales y nacionales</a:t>
            </a:r>
            <a:endParaRPr lang="es-ES_tradnl" sz="2400" dirty="0" smtClean="0"/>
          </a:p>
        </p:txBody>
      </p:sp>
      <p:sp>
        <p:nvSpPr>
          <p:cNvPr id="3" name="Flecha derecha 2"/>
          <p:cNvSpPr/>
          <p:nvPr/>
        </p:nvSpPr>
        <p:spPr>
          <a:xfrm>
            <a:off x="1763688" y="2852936"/>
            <a:ext cx="936104" cy="79208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6480721" y="2651428"/>
            <a:ext cx="30598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é"/>
            </a:pPr>
            <a:r>
              <a:rPr lang="es-ES_tradnl" sz="2400" dirty="0" smtClean="0"/>
              <a:t>TIC para ofrecer servicios con valor público para los ciudadanos</a:t>
            </a:r>
          </a:p>
        </p:txBody>
      </p:sp>
      <p:sp>
        <p:nvSpPr>
          <p:cNvPr id="9" name="Flecha derecha 8"/>
          <p:cNvSpPr/>
          <p:nvPr/>
        </p:nvSpPr>
        <p:spPr>
          <a:xfrm>
            <a:off x="5580112" y="2708920"/>
            <a:ext cx="936104" cy="79208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467544" y="1844824"/>
            <a:ext cx="1872208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2500" lnSpcReduction="20000"/>
          </a:bodyPr>
          <a:lstStyle>
            <a:lvl1pPr algn="ctr">
              <a:spcBef>
                <a:spcPct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600" b="1" dirty="0" smtClean="0"/>
              <a:t>Decreto 415 de 2016</a:t>
            </a:r>
            <a:endParaRPr lang="es-ES" sz="36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08206" y="3789040"/>
            <a:ext cx="1975562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/>
              <a:t>Modelo de formación</a:t>
            </a:r>
            <a:endParaRPr lang="es-ES" sz="1800" dirty="0"/>
          </a:p>
        </p:txBody>
      </p:sp>
      <p:sp>
        <p:nvSpPr>
          <p:cNvPr id="15" name="Rectángulo 14"/>
          <p:cNvSpPr/>
          <p:nvPr/>
        </p:nvSpPr>
        <p:spPr>
          <a:xfrm>
            <a:off x="-108520" y="-27384"/>
            <a:ext cx="9361040" cy="4162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 lIns="180000" anchor="b">
            <a:noAutofit/>
          </a:bodyPr>
          <a:lstStyle/>
          <a:p>
            <a:pPr algn="ctr"/>
            <a:r>
              <a:rPr lang="es-ES_tradnl" sz="1000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 / </a:t>
            </a:r>
            <a:r>
              <a:rPr lang="es-ES_tradnl" sz="1000" b="1" dirty="0" smtClean="0">
                <a:solidFill>
                  <a:srgbClr val="BFBFBF"/>
                </a:solidFill>
              </a:rPr>
              <a:t>Dirección estratégica</a:t>
            </a:r>
            <a:r>
              <a:rPr lang="es-ES_tradnl" sz="1000" b="1" dirty="0">
                <a:solidFill>
                  <a:srgbClr val="BFBFBF"/>
                </a:solidFill>
              </a:rPr>
              <a:t> </a:t>
            </a:r>
            <a:r>
              <a:rPr lang="es-ES_tradnl" sz="1000" b="1" dirty="0" smtClean="0">
                <a:solidFill>
                  <a:srgbClr val="BFBFBF"/>
                </a:solidFill>
              </a:rPr>
              <a:t>de la información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es-ES_tradnl" sz="1000" dirty="0" smtClean="0">
                <a:solidFill>
                  <a:srgbClr val="A6A6A6"/>
                </a:solidFill>
              </a:rPr>
              <a:t> Problemática 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GCIO / </a:t>
            </a:r>
            <a:r>
              <a:rPr lang="es-ES_tradnl" sz="1000" dirty="0" smtClean="0">
                <a:solidFill>
                  <a:srgbClr val="A6A6A6"/>
                </a:solidFill>
              </a:rPr>
              <a:t>Una estrategia de solución 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es-ES_tradnl" sz="1000" b="1" dirty="0" smtClean="0"/>
              <a:t> Conclusiones   </a:t>
            </a:r>
          </a:p>
        </p:txBody>
      </p:sp>
    </p:spTree>
    <p:extLst>
      <p:ext uri="{BB962C8B-B14F-4D97-AF65-F5344CB8AC3E}">
        <p14:creationId xmlns:p14="http://schemas.microsoft.com/office/powerpoint/2010/main" val="23849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68096" y="-531440"/>
            <a:ext cx="7290054" cy="1499616"/>
          </a:xfrm>
        </p:spPr>
        <p:txBody>
          <a:bodyPr>
            <a:normAutofit/>
          </a:bodyPr>
          <a:lstStyle/>
          <a:p>
            <a:r>
              <a:rPr lang="es-CO" sz="4000" b="1" noProof="0" dirty="0" smtClean="0"/>
              <a:t>Equi</a:t>
            </a:r>
            <a:r>
              <a:rPr lang="es-CO" sz="4000" b="1" dirty="0" smtClean="0"/>
              <a:t>po de trabajo</a:t>
            </a:r>
            <a:endParaRPr lang="es-CO" sz="4000" b="1" noProof="0" dirty="0"/>
          </a:p>
        </p:txBody>
      </p:sp>
      <p:sp>
        <p:nvSpPr>
          <p:cNvPr id="2" name="Marcador de contenido 1"/>
          <p:cNvSpPr>
            <a:spLocks noGrp="1"/>
          </p:cNvSpPr>
          <p:nvPr>
            <p:ph sz="half" idx="2"/>
          </p:nvPr>
        </p:nvSpPr>
        <p:spPr>
          <a:xfrm>
            <a:off x="432048" y="476672"/>
            <a:ext cx="4752528" cy="395128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s-CO" sz="2800" b="1" noProof="0" dirty="0" smtClean="0"/>
              <a:t>MinTIC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CO" sz="2000" b="1" noProof="0" dirty="0" smtClean="0"/>
              <a:t>ViceMinistra 2016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CO" sz="2000" noProof="0" dirty="0" smtClean="0"/>
              <a:t>María Isabel Mejía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CO" sz="2000" b="1" noProof="0" dirty="0" smtClean="0"/>
              <a:t>Director Arquitectura y Estándares TI: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CO" sz="2000" noProof="0" dirty="0" smtClean="0"/>
              <a:t>Jorge Bejarano</a:t>
            </a:r>
          </a:p>
          <a:p>
            <a:pPr>
              <a:spcBef>
                <a:spcPts val="600"/>
              </a:spcBef>
            </a:pPr>
            <a:r>
              <a:rPr lang="es-CO" sz="2000" b="1" dirty="0"/>
              <a:t>Directora Gobierno en línea</a:t>
            </a:r>
            <a:endParaRPr lang="es-ES" sz="2000" b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CO" sz="2000" noProof="0" dirty="0" smtClean="0"/>
              <a:t>Johanna Pimiento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CO" sz="2000" b="1" noProof="0" dirty="0" smtClean="0"/>
              <a:t>Asesores: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CO" sz="2000" dirty="0" smtClean="0"/>
              <a:t>Sandra Ujueta - Jhon Rueda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CO" sz="2000" dirty="0" smtClean="0"/>
              <a:t>Lina Morales - Gloria </a:t>
            </a:r>
            <a:r>
              <a:rPr lang="es-CO" sz="2000" dirty="0"/>
              <a:t>Martínez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CO" sz="2000" dirty="0"/>
              <a:t>Germán </a:t>
            </a:r>
            <a:r>
              <a:rPr lang="es-CO" sz="2000" dirty="0" smtClean="0"/>
              <a:t>Rodriguez</a:t>
            </a:r>
            <a:endParaRPr lang="es-CO" sz="2000" noProof="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s-CO" sz="2000" noProof="0" dirty="0" smtClean="0"/>
              <a:t>Claudia Hernández- Ángela Nocua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CO" sz="2000" noProof="0" dirty="0" smtClean="0"/>
              <a:t>Javier Torres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CO" sz="2000" dirty="0" smtClean="0"/>
              <a:t>Articuladores GEL</a:t>
            </a:r>
            <a:endParaRPr lang="es-CO" sz="2000" noProof="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s-CO" sz="2000" noProof="0" dirty="0" smtClean="0"/>
          </a:p>
        </p:txBody>
      </p:sp>
      <p:sp>
        <p:nvSpPr>
          <p:cNvPr id="5" name="Marcador de contenido 1"/>
          <p:cNvSpPr txBox="1">
            <a:spLocks/>
          </p:cNvSpPr>
          <p:nvPr/>
        </p:nvSpPr>
        <p:spPr>
          <a:xfrm>
            <a:off x="5128963" y="764704"/>
            <a:ext cx="4339581" cy="3951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s-CO" b="1" dirty="0" smtClean="0"/>
              <a:t>Universidad </a:t>
            </a:r>
            <a:r>
              <a:rPr lang="es-CO" b="1" dirty="0"/>
              <a:t>Naciones </a:t>
            </a:r>
            <a:r>
              <a:rPr lang="es-CO" b="1" dirty="0" smtClean="0"/>
              <a:t>Unidas</a:t>
            </a:r>
          </a:p>
          <a:p>
            <a:pPr marL="0" indent="0">
              <a:spcBef>
                <a:spcPts val="600"/>
              </a:spcBef>
              <a:buFont typeface="Arial"/>
              <a:buNone/>
            </a:pPr>
            <a:r>
              <a:rPr lang="es-CO" sz="2000" dirty="0" smtClean="0"/>
              <a:t>Elsa Estevez, PhD</a:t>
            </a:r>
          </a:p>
          <a:p>
            <a:pPr marL="0" indent="0">
              <a:spcBef>
                <a:spcPts val="600"/>
              </a:spcBef>
              <a:buFont typeface="Arial"/>
              <a:buNone/>
            </a:pPr>
            <a:r>
              <a:rPr lang="es-CO" sz="2000" dirty="0" smtClean="0"/>
              <a:t>Tomasz Janowski, PhD </a:t>
            </a:r>
          </a:p>
          <a:p>
            <a:pPr marL="0" indent="0">
              <a:spcBef>
                <a:spcPts val="600"/>
              </a:spcBef>
              <a:buFont typeface="Arial"/>
              <a:buNone/>
            </a:pPr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234468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-252536" y="-459432"/>
            <a:ext cx="9396536" cy="1499616"/>
          </a:xfrm>
        </p:spPr>
        <p:txBody>
          <a:bodyPr>
            <a:normAutofit/>
          </a:bodyPr>
          <a:lstStyle/>
          <a:p>
            <a:r>
              <a:rPr lang="es-CO" sz="4000" b="1" noProof="0" dirty="0" smtClean="0"/>
              <a:t>Equipo de trabajo Universidad Nacional</a:t>
            </a:r>
            <a:endParaRPr lang="es-CO" sz="4000" b="1" noProof="0" dirty="0"/>
          </a:p>
        </p:txBody>
      </p:sp>
      <p:sp>
        <p:nvSpPr>
          <p:cNvPr id="2" name="Marcador de contenido 1"/>
          <p:cNvSpPr>
            <a:spLocks noGrp="1"/>
          </p:cNvSpPr>
          <p:nvPr>
            <p:ph sz="half" idx="2"/>
          </p:nvPr>
        </p:nvSpPr>
        <p:spPr>
          <a:xfrm>
            <a:off x="520451" y="476672"/>
            <a:ext cx="4339581" cy="39512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CO" sz="2000" b="1" dirty="0"/>
              <a:t>Dirección proyecto </a:t>
            </a:r>
            <a:r>
              <a:rPr lang="es-CO" sz="2000" b="1" noProof="0" dirty="0" smtClean="0"/>
              <a:t>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CO" sz="2000" noProof="0" dirty="0" smtClean="0"/>
              <a:t>Jenny Marcela Sánchez Torres, PhD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CO" sz="2000" b="1" dirty="0"/>
              <a:t>Asesoría </a:t>
            </a:r>
            <a:r>
              <a:rPr lang="es-CO" sz="2000" b="1" dirty="0" smtClean="0"/>
              <a:t>Metodológica</a:t>
            </a:r>
            <a:r>
              <a:rPr lang="es-CO" sz="2000" b="1" noProof="0" dirty="0" smtClean="0"/>
              <a:t>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CO" sz="2000" noProof="0" dirty="0" smtClean="0"/>
              <a:t>José Javier Aguilar, PhD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CO" sz="2000" b="1" dirty="0"/>
              <a:t>Asesoría </a:t>
            </a:r>
            <a:r>
              <a:rPr lang="es-CO" sz="2000" b="1" noProof="0" dirty="0" smtClean="0"/>
              <a:t>Legal: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CO" sz="2000" noProof="0" dirty="0" smtClean="0"/>
              <a:t>Fernando Pardo Flórez, PhD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CO" sz="2000" noProof="0" dirty="0" smtClean="0"/>
              <a:t>Cesar Antonio Cohecha León, PhD (c)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CO" sz="2000" b="1" dirty="0"/>
              <a:t>Asesoría </a:t>
            </a:r>
            <a:r>
              <a:rPr lang="es-CO" sz="2000" b="1" noProof="0" dirty="0" smtClean="0"/>
              <a:t>Institucional: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CO" sz="2000" noProof="0" dirty="0" smtClean="0"/>
              <a:t>Juan Gabriel Gómez, PhD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CO" sz="2000" noProof="0" dirty="0" smtClean="0"/>
              <a:t>André </a:t>
            </a:r>
            <a:r>
              <a:rPr lang="es-CO" sz="2000" noProof="0" dirty="0" err="1" smtClean="0"/>
              <a:t>Noe</a:t>
            </a:r>
            <a:r>
              <a:rPr lang="es-CO" sz="2000" noProof="0" dirty="0" smtClean="0"/>
              <a:t> </a:t>
            </a:r>
            <a:r>
              <a:rPr lang="es-CO" sz="2000" noProof="0" dirty="0" err="1" smtClean="0"/>
              <a:t>Roth</a:t>
            </a:r>
            <a:r>
              <a:rPr lang="es-CO" sz="2000" noProof="0" dirty="0" smtClean="0"/>
              <a:t>, PhD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CO" sz="2000" b="1" dirty="0"/>
              <a:t>Asesoría </a:t>
            </a:r>
            <a:r>
              <a:rPr lang="es-CO" sz="2000" b="1" noProof="0" dirty="0" smtClean="0"/>
              <a:t>Pedagogica</a:t>
            </a:r>
            <a:r>
              <a:rPr lang="es-CO" sz="2000" noProof="0" dirty="0" smtClean="0"/>
              <a:t>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CO" sz="2000" noProof="0" dirty="0" smtClean="0"/>
              <a:t>Germán Guerrero, </a:t>
            </a:r>
            <a:r>
              <a:rPr lang="es-CO" sz="2000" noProof="0" dirty="0" err="1" smtClean="0"/>
              <a:t>MSc</a:t>
            </a:r>
            <a:endParaRPr lang="es-CO" sz="2000" noProof="0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CO" sz="2000" noProof="0" dirty="0" smtClean="0"/>
              <a:t>Mauricio Gómez, PhD</a:t>
            </a:r>
          </a:p>
          <a:p>
            <a:r>
              <a:rPr lang="es-CO" sz="2000" b="1" dirty="0"/>
              <a:t>Coordinación </a:t>
            </a:r>
            <a:r>
              <a:rPr lang="es-CO" sz="2000" b="1" dirty="0" smtClean="0"/>
              <a:t>metodológica:</a:t>
            </a:r>
            <a:endParaRPr lang="es-CO" sz="2000" b="1" dirty="0"/>
          </a:p>
          <a:p>
            <a:pPr marL="0" indent="0">
              <a:buNone/>
            </a:pPr>
            <a:r>
              <a:rPr lang="es-CO" sz="2000" dirty="0"/>
              <a:t>Adriana del Pilar Sánchez Vargas. MSc.</a:t>
            </a:r>
            <a:endParaRPr lang="es-CO" sz="2000" noProof="0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>
          <a:xfrm>
            <a:off x="4727377" y="404664"/>
            <a:ext cx="4309119" cy="4824536"/>
          </a:xfrm>
        </p:spPr>
        <p:txBody>
          <a:bodyPr>
            <a:noAutofit/>
          </a:bodyPr>
          <a:lstStyle/>
          <a:p>
            <a:r>
              <a:rPr lang="es-CO" sz="1800" b="1" dirty="0" smtClean="0"/>
              <a:t>Coordinación </a:t>
            </a:r>
            <a:r>
              <a:rPr lang="es-CO" sz="1800" b="1" noProof="0" dirty="0" smtClean="0"/>
              <a:t>Pedagógica:</a:t>
            </a:r>
          </a:p>
          <a:p>
            <a:pPr marL="0" indent="0">
              <a:buNone/>
            </a:pPr>
            <a:r>
              <a:rPr lang="es-CO" sz="1800" noProof="0" dirty="0" smtClean="0"/>
              <a:t>Adriana Peña, MSc</a:t>
            </a:r>
          </a:p>
          <a:p>
            <a:pPr marL="0" indent="0">
              <a:buNone/>
            </a:pPr>
            <a:r>
              <a:rPr lang="es-CO" sz="1800" noProof="0" dirty="0" smtClean="0"/>
              <a:t>Mónica Sarmiento</a:t>
            </a:r>
          </a:p>
          <a:p>
            <a:pPr marL="0" indent="0">
              <a:buNone/>
            </a:pPr>
            <a:r>
              <a:rPr lang="es-CO" sz="1800" dirty="0" smtClean="0"/>
              <a:t>Gabriel Rueda Delgado, PhD (c)</a:t>
            </a:r>
            <a:endParaRPr lang="es-CO" sz="1800" noProof="0" dirty="0" smtClean="0"/>
          </a:p>
          <a:p>
            <a:r>
              <a:rPr lang="es-CO" sz="1800" b="1" noProof="0" dirty="0" smtClean="0"/>
              <a:t>Equipo de profesionales:</a:t>
            </a:r>
          </a:p>
          <a:p>
            <a:pPr marL="0" indent="0">
              <a:buNone/>
            </a:pPr>
            <a:r>
              <a:rPr lang="es-CO" sz="1800" noProof="0" dirty="0" smtClean="0"/>
              <a:t>Liliana Castelblanco</a:t>
            </a:r>
          </a:p>
          <a:p>
            <a:pPr marL="0" indent="0">
              <a:buNone/>
            </a:pPr>
            <a:r>
              <a:rPr lang="es-CO" sz="1800" noProof="0" dirty="0" smtClean="0"/>
              <a:t>Diana Milena Castro, MSc.</a:t>
            </a:r>
          </a:p>
          <a:p>
            <a:pPr marL="0" indent="0">
              <a:buNone/>
            </a:pPr>
            <a:r>
              <a:rPr lang="es-CO" sz="1800" noProof="0" dirty="0" smtClean="0"/>
              <a:t>Ana Carolina Gómez Parra</a:t>
            </a:r>
          </a:p>
          <a:p>
            <a:pPr marL="0" indent="0">
              <a:buNone/>
            </a:pPr>
            <a:r>
              <a:rPr lang="es-CO" sz="1800" noProof="0" dirty="0" smtClean="0"/>
              <a:t>Ernesto Garzón Rojas</a:t>
            </a:r>
          </a:p>
          <a:p>
            <a:pPr marL="0" indent="0">
              <a:buNone/>
            </a:pPr>
            <a:r>
              <a:rPr lang="es-CO" sz="1800" noProof="0" dirty="0" smtClean="0"/>
              <a:t>Liliana Ramírez, MSc.</a:t>
            </a:r>
          </a:p>
          <a:p>
            <a:pPr marL="0" indent="0">
              <a:buNone/>
            </a:pPr>
            <a:r>
              <a:rPr lang="es-CO" sz="1800" noProof="0" dirty="0" smtClean="0"/>
              <a:t>Marcela Mayorga </a:t>
            </a:r>
          </a:p>
          <a:p>
            <a:pPr marL="0" indent="0">
              <a:buNone/>
            </a:pPr>
            <a:r>
              <a:rPr lang="es-CO" sz="1800" noProof="0" dirty="0" smtClean="0"/>
              <a:t>Marcela Sánchez-V, MSc.</a:t>
            </a:r>
          </a:p>
          <a:p>
            <a:pPr marL="0" indent="0">
              <a:buNone/>
            </a:pPr>
            <a:r>
              <a:rPr lang="es-CO" sz="1800" noProof="0" dirty="0" smtClean="0"/>
              <a:t>Julián Andrés Sánchez-T, MSc</a:t>
            </a:r>
          </a:p>
          <a:p>
            <a:pPr marL="0" indent="0">
              <a:buNone/>
            </a:pPr>
            <a:r>
              <a:rPr lang="es-CO" sz="1800" dirty="0" smtClean="0"/>
              <a:t>Albert de La Cruz</a:t>
            </a:r>
            <a:r>
              <a:rPr lang="es-CO" sz="1800" dirty="0"/>
              <a:t>, </a:t>
            </a:r>
            <a:r>
              <a:rPr lang="es-CO" sz="1800" dirty="0" err="1"/>
              <a:t>MSc</a:t>
            </a:r>
            <a:endParaRPr lang="es-CO" sz="1800" dirty="0"/>
          </a:p>
          <a:p>
            <a:pPr marL="0" indent="0">
              <a:buNone/>
            </a:pPr>
            <a:r>
              <a:rPr lang="es-CO" sz="1800" b="1" dirty="0" smtClean="0"/>
              <a:t>Docentes de los Diplomados y Cursos Virtuales</a:t>
            </a:r>
          </a:p>
          <a:p>
            <a:pPr marL="0" indent="0">
              <a:buNone/>
            </a:pPr>
            <a:r>
              <a:rPr lang="es-CO" sz="1800" b="1" dirty="0" smtClean="0"/>
              <a:t>Estudiantes auxiliares</a:t>
            </a:r>
          </a:p>
          <a:p>
            <a:pPr marL="0" indent="0">
              <a:buNone/>
            </a:pPr>
            <a:r>
              <a:rPr lang="es-CO" sz="1800" b="1" dirty="0" smtClean="0"/>
              <a:t>Equipo Administrativo</a:t>
            </a:r>
            <a:endParaRPr lang="es-CO" sz="1800" b="1" dirty="0"/>
          </a:p>
          <a:p>
            <a:pPr marL="0" indent="0">
              <a:buNone/>
            </a:pPr>
            <a:endParaRPr lang="es-CO" sz="1800" noProof="0" dirty="0"/>
          </a:p>
        </p:txBody>
      </p:sp>
    </p:spTree>
    <p:extLst>
      <p:ext uri="{BB962C8B-B14F-4D97-AF65-F5344CB8AC3E}">
        <p14:creationId xmlns:p14="http://schemas.microsoft.com/office/powerpoint/2010/main" val="376413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0" y="3357565"/>
            <a:ext cx="9144000" cy="1362075"/>
          </a:xfrm>
        </p:spPr>
        <p:txBody>
          <a:bodyPr/>
          <a:lstStyle/>
          <a:p>
            <a:r>
              <a:rPr lang="es-CO" b="1" dirty="0" smtClean="0">
                <a:solidFill>
                  <a:srgbClr val="2F2933"/>
                </a:solidFill>
              </a:rPr>
              <a:t>Gracias </a:t>
            </a:r>
            <a:endParaRPr lang="es-CO" b="1" dirty="0">
              <a:solidFill>
                <a:srgbClr val="2F2933"/>
              </a:solidFill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body" idx="4294967295"/>
          </p:nvPr>
        </p:nvSpPr>
        <p:spPr>
          <a:xfrm>
            <a:off x="0" y="1844675"/>
            <a:ext cx="9144000" cy="1500188"/>
          </a:xfrm>
        </p:spPr>
        <p:txBody>
          <a:bodyPr anchor="ctr"/>
          <a:lstStyle/>
          <a:p>
            <a:pPr algn="ctr">
              <a:buNone/>
            </a:pPr>
            <a:r>
              <a:rPr lang="es-CO" dirty="0" smtClean="0">
                <a:solidFill>
                  <a:srgbClr val="F25C05"/>
                </a:solidFill>
              </a:rPr>
              <a:t>jmsanchezt@unal.edu.co</a:t>
            </a:r>
            <a:endParaRPr lang="es-CO" dirty="0">
              <a:solidFill>
                <a:srgbClr val="F25C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7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73224" y="1916832"/>
            <a:ext cx="8435280" cy="3802427"/>
          </a:xfrm>
        </p:spPr>
        <p:txBody>
          <a:bodyPr>
            <a:norm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s-ES" dirty="0" smtClean="0"/>
              <a:t>Dirección estratégica de la información</a:t>
            </a:r>
          </a:p>
          <a:p>
            <a:pPr marL="514350" indent="-514350">
              <a:buFont typeface="+mj-ea"/>
              <a:buAutoNum type="circleNumDbPlain"/>
            </a:pPr>
            <a:r>
              <a:rPr lang="es-ES" dirty="0" smtClean="0"/>
              <a:t>Problemática de los GCIO en Colombia</a:t>
            </a:r>
          </a:p>
          <a:p>
            <a:pPr marL="514350" indent="-514350">
              <a:buFont typeface="+mj-ea"/>
              <a:buAutoNum type="circleNumDbPlain"/>
            </a:pPr>
            <a:r>
              <a:rPr lang="es-ES" dirty="0" smtClean="0"/>
              <a:t>Una estrategia de solución</a:t>
            </a:r>
          </a:p>
          <a:p>
            <a:pPr marL="514350" indent="-514350">
              <a:buFont typeface="+mj-ea"/>
              <a:buAutoNum type="circleNumDbPlain"/>
            </a:pPr>
            <a:r>
              <a:rPr lang="es-ES" dirty="0" smtClean="0"/>
              <a:t>Conclusiones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Temas a tratar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260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ea"/>
              <a:buAutoNum type="circleNumDbPlain"/>
            </a:pPr>
            <a:r>
              <a:rPr lang="es-ES" dirty="0" smtClean="0"/>
              <a:t> Dirección estratégica de la información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652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6120680" y="2588711"/>
            <a:ext cx="31318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Información con </a:t>
            </a:r>
            <a:r>
              <a:rPr lang="es-ES_tradnl" b="1" dirty="0" smtClean="0">
                <a:solidFill>
                  <a:srgbClr val="008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Calidad</a:t>
            </a:r>
            <a:r>
              <a:rPr lang="es-ES_tradnl" dirty="0" smtClean="0">
                <a:solidFill>
                  <a:srgbClr val="008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.</a:t>
            </a:r>
            <a:r>
              <a:rPr lang="es-ES_tradnl" dirty="0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</a:p>
          <a:p>
            <a:r>
              <a:rPr lang="es-ES_tradnl" dirty="0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Información </a:t>
            </a:r>
            <a:r>
              <a:rPr lang="es-ES_tradnl" b="1" dirty="0" smtClean="0">
                <a:solidFill>
                  <a:srgbClr val="008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disponible</a:t>
            </a:r>
            <a:r>
              <a:rPr lang="es-ES_tradnl" dirty="0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para cada etapa del ciclo.</a:t>
            </a:r>
          </a:p>
          <a:p>
            <a:r>
              <a:rPr lang="es-ES_tradnl" dirty="0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Buena </a:t>
            </a:r>
            <a:r>
              <a:rPr lang="es-ES_tradnl" b="1" dirty="0" smtClean="0">
                <a:solidFill>
                  <a:srgbClr val="008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toma de decisiones</a:t>
            </a:r>
          </a:p>
          <a:p>
            <a:endParaRPr lang="es-ES_tradnl" b="1" dirty="0" smtClean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s-ES_tradnl" b="1" dirty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s-ES_tradnl" b="1" dirty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endParaRPr lang="es-ES_tradnl" dirty="0" smtClean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s-ES_tradnl" dirty="0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Apalancar en </a:t>
            </a:r>
            <a:r>
              <a:rPr lang="es-ES_tradnl" dirty="0" smtClean="0">
                <a:solidFill>
                  <a:schemeClr val="accent2"/>
                </a:solidFill>
                <a:latin typeface="Arial" charset="0"/>
                <a:ea typeface="ヒラギノ角ゴ Pro W3" charset="0"/>
                <a:cs typeface="ヒラギノ角ゴ Pro W3" charset="0"/>
              </a:rPr>
              <a:t>TIC</a:t>
            </a:r>
            <a:endParaRPr lang="es-ES_tradnl" dirty="0">
              <a:solidFill>
                <a:schemeClr val="accent2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069437027"/>
              </p:ext>
            </p:extLst>
          </p:nvPr>
        </p:nvGraphicFramePr>
        <p:xfrm>
          <a:off x="251520" y="1196752"/>
          <a:ext cx="64807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Elipse 16"/>
          <p:cNvSpPr/>
          <p:nvPr/>
        </p:nvSpPr>
        <p:spPr>
          <a:xfrm>
            <a:off x="2123728" y="2780928"/>
            <a:ext cx="2520280" cy="151216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Información activo estratégico</a:t>
            </a:r>
            <a:endParaRPr lang="es-ES" sz="2400" b="1" dirty="0"/>
          </a:p>
        </p:txBody>
      </p:sp>
      <p:sp>
        <p:nvSpPr>
          <p:cNvPr id="18" name="Rectángulo 17"/>
          <p:cNvSpPr/>
          <p:nvPr/>
        </p:nvSpPr>
        <p:spPr>
          <a:xfrm>
            <a:off x="2699792" y="5975702"/>
            <a:ext cx="64635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100" dirty="0"/>
              <a:t>(</a:t>
            </a:r>
            <a:r>
              <a:rPr lang="es-ES" sz="1100" dirty="0" err="1"/>
              <a:t>Oppenheim</a:t>
            </a:r>
            <a:r>
              <a:rPr lang="es-ES" sz="1100" dirty="0"/>
              <a:t>,  </a:t>
            </a:r>
            <a:r>
              <a:rPr lang="es-ES" sz="1100" dirty="0" err="1"/>
              <a:t>Stenson</a:t>
            </a:r>
            <a:r>
              <a:rPr lang="es-ES" sz="1100" dirty="0"/>
              <a:t>, &amp; Wilson, 2003a, 2003b, 2004; Cohen,  2002). </a:t>
            </a:r>
          </a:p>
        </p:txBody>
      </p:sp>
      <p:sp>
        <p:nvSpPr>
          <p:cNvPr id="19" name="Título 3"/>
          <p:cNvSpPr txBox="1">
            <a:spLocks/>
          </p:cNvSpPr>
          <p:nvPr/>
        </p:nvSpPr>
        <p:spPr>
          <a:xfrm>
            <a:off x="0" y="548683"/>
            <a:ext cx="914400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s-ES" sz="3000" b="1" dirty="0" smtClean="0"/>
              <a:t>Gestión de la Información</a:t>
            </a:r>
            <a:endParaRPr lang="es-CO" sz="3000" dirty="0"/>
          </a:p>
        </p:txBody>
      </p:sp>
      <p:sp>
        <p:nvSpPr>
          <p:cNvPr id="20" name="Rectángulo 19"/>
          <p:cNvSpPr/>
          <p:nvPr/>
        </p:nvSpPr>
        <p:spPr>
          <a:xfrm>
            <a:off x="-36512" y="44624"/>
            <a:ext cx="9361040" cy="4162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 lIns="180000" anchor="b">
            <a:noAutofit/>
          </a:bodyPr>
          <a:lstStyle/>
          <a:p>
            <a:pPr algn="ctr"/>
            <a:r>
              <a:rPr lang="es-ES_tradnl" sz="1000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 / </a:t>
            </a:r>
            <a:r>
              <a:rPr lang="es-ES_tradnl" sz="1000" b="1" dirty="0" smtClean="0">
                <a:solidFill>
                  <a:srgbClr val="000000"/>
                </a:solidFill>
              </a:rPr>
              <a:t>Dirección estratégica</a:t>
            </a:r>
            <a:r>
              <a:rPr lang="es-ES_tradnl" sz="1000" b="1" dirty="0">
                <a:solidFill>
                  <a:srgbClr val="000000"/>
                </a:solidFill>
              </a:rPr>
              <a:t> </a:t>
            </a:r>
            <a:r>
              <a:rPr lang="es-ES_tradnl" sz="1000" b="1" dirty="0" smtClean="0">
                <a:solidFill>
                  <a:srgbClr val="000000"/>
                </a:solidFill>
              </a:rPr>
              <a:t>de la información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 Problemática GCIO / Una estrategia de solución / Conclusiones</a:t>
            </a:r>
            <a:r>
              <a:rPr lang="es-ES_tradnl" sz="10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es-ES_tradnl" sz="1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564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Graphic spid="15" grpId="0">
        <p:bldAsOne/>
      </p:bldGraphic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646146" y="3933058"/>
            <a:ext cx="27503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000" b="1" dirty="0" smtClean="0">
                <a:latin typeface="Lucida Grande"/>
                <a:ea typeface="Lucida Grande"/>
                <a:cs typeface="Lucida Grande"/>
              </a:rPr>
              <a:t>$$</a:t>
            </a:r>
            <a:endParaRPr lang="es-ES" sz="80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48172971"/>
              </p:ext>
            </p:extLst>
          </p:nvPr>
        </p:nvGraphicFramePr>
        <p:xfrm>
          <a:off x="1265629" y="9338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5406" y="1916832"/>
            <a:ext cx="2668892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3849" y="3645024"/>
            <a:ext cx="2232247" cy="21388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10"/>
          <a:srcRect r="45846"/>
          <a:stretch/>
        </p:blipFill>
        <p:spPr>
          <a:xfrm>
            <a:off x="3275856" y="476672"/>
            <a:ext cx="2376264" cy="19305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511" y="1837102"/>
            <a:ext cx="3287307" cy="22769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ángulo 7"/>
          <p:cNvSpPr/>
          <p:nvPr/>
        </p:nvSpPr>
        <p:spPr>
          <a:xfrm>
            <a:off x="4139952" y="5949280"/>
            <a:ext cx="50763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CO" sz="1200" dirty="0"/>
              <a:t>Synnot y Gruber, </a:t>
            </a:r>
            <a:r>
              <a:rPr lang="es-CO" sz="1200" dirty="0" smtClean="0"/>
              <a:t>1981; Polanksy</a:t>
            </a:r>
            <a:r>
              <a:rPr lang="es-CO" sz="1200" dirty="0"/>
              <a:t>, Inuganti y Wiggins, </a:t>
            </a:r>
            <a:r>
              <a:rPr lang="es-CO" sz="1200" dirty="0" smtClean="0"/>
              <a:t>2004;</a:t>
            </a:r>
            <a:r>
              <a:rPr lang="es-CO" sz="1200" dirty="0"/>
              <a:t> Penrod, et al. 1990</a:t>
            </a:r>
            <a:r>
              <a:rPr lang="es-CO" sz="1200" dirty="0" smtClean="0"/>
              <a:t> </a:t>
            </a:r>
            <a:endParaRPr lang="es-CO" sz="1200" dirty="0"/>
          </a:p>
        </p:txBody>
      </p:sp>
      <p:sp>
        <p:nvSpPr>
          <p:cNvPr id="9" name="Rectángulo 8"/>
          <p:cNvSpPr/>
          <p:nvPr/>
        </p:nvSpPr>
        <p:spPr>
          <a:xfrm>
            <a:off x="35496" y="5301208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/>
              <a:t>Un </a:t>
            </a:r>
            <a:r>
              <a:rPr lang="es-CO" sz="2400" dirty="0">
                <a:solidFill>
                  <a:srgbClr val="660066"/>
                </a:solidFill>
              </a:rPr>
              <a:t>gesto</a:t>
            </a:r>
            <a:r>
              <a:rPr lang="es-CO" sz="2400" dirty="0"/>
              <a:t>r, un </a:t>
            </a:r>
            <a:r>
              <a:rPr lang="es-CO" sz="2400" dirty="0">
                <a:solidFill>
                  <a:srgbClr val="660066"/>
                </a:solidFill>
              </a:rPr>
              <a:t>gerente</a:t>
            </a:r>
            <a:r>
              <a:rPr lang="es-CO" sz="2400" dirty="0"/>
              <a:t>, un </a:t>
            </a:r>
            <a:r>
              <a:rPr lang="es-CO" sz="2400" dirty="0">
                <a:solidFill>
                  <a:srgbClr val="660066"/>
                </a:solidFill>
              </a:rPr>
              <a:t>actor</a:t>
            </a:r>
            <a:r>
              <a:rPr lang="es-CO" sz="2400" dirty="0"/>
              <a:t> que </a:t>
            </a:r>
            <a:r>
              <a:rPr lang="es-CO" sz="2400" dirty="0">
                <a:solidFill>
                  <a:srgbClr val="008000"/>
                </a:solidFill>
              </a:rPr>
              <a:t>requiere de una mezcla de habilidades</a:t>
            </a:r>
            <a:r>
              <a:rPr lang="es-CO" sz="2400" dirty="0"/>
              <a:t> técnicas y de gestión.</a:t>
            </a:r>
            <a:endParaRPr lang="es-ES" sz="2400" dirty="0"/>
          </a:p>
        </p:txBody>
      </p:sp>
      <p:sp>
        <p:nvSpPr>
          <p:cNvPr id="12" name="Título 3"/>
          <p:cNvSpPr txBox="1">
            <a:spLocks/>
          </p:cNvSpPr>
          <p:nvPr/>
        </p:nvSpPr>
        <p:spPr>
          <a:xfrm>
            <a:off x="0" y="332656"/>
            <a:ext cx="914400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s-ES" sz="3000" b="1" dirty="0" smtClean="0"/>
              <a:t>CIO: Responsable de la gestión de la Información</a:t>
            </a:r>
            <a:endParaRPr lang="es-CO" sz="3000" dirty="0"/>
          </a:p>
        </p:txBody>
      </p:sp>
      <p:sp>
        <p:nvSpPr>
          <p:cNvPr id="13" name="Rectángulo 12"/>
          <p:cNvSpPr/>
          <p:nvPr/>
        </p:nvSpPr>
        <p:spPr>
          <a:xfrm>
            <a:off x="-36512" y="44624"/>
            <a:ext cx="9361040" cy="4162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 lIns="180000" anchor="b">
            <a:noAutofit/>
          </a:bodyPr>
          <a:lstStyle/>
          <a:p>
            <a:pPr algn="ctr"/>
            <a:r>
              <a:rPr lang="es-ES_tradnl" sz="1000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 / </a:t>
            </a:r>
            <a:r>
              <a:rPr lang="es-ES_tradnl" sz="1000" b="1" dirty="0" smtClean="0">
                <a:solidFill>
                  <a:srgbClr val="000000"/>
                </a:solidFill>
              </a:rPr>
              <a:t>Dirección estratégica</a:t>
            </a:r>
            <a:r>
              <a:rPr lang="es-ES_tradnl" sz="1000" b="1" dirty="0">
                <a:solidFill>
                  <a:srgbClr val="000000"/>
                </a:solidFill>
              </a:rPr>
              <a:t> </a:t>
            </a:r>
            <a:r>
              <a:rPr lang="es-ES_tradnl" sz="1000" b="1" dirty="0" smtClean="0">
                <a:solidFill>
                  <a:srgbClr val="000000"/>
                </a:solidFill>
              </a:rPr>
              <a:t>de la información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 Problemática GCIO / Una estrategia de solución / Conclusiones</a:t>
            </a:r>
            <a:r>
              <a:rPr lang="es-ES_tradnl" sz="10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es-ES_tradnl" sz="1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072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3"/>
          <p:cNvSpPr txBox="1">
            <a:spLocks/>
          </p:cNvSpPr>
          <p:nvPr/>
        </p:nvSpPr>
        <p:spPr>
          <a:xfrm>
            <a:off x="0" y="548683"/>
            <a:ext cx="914400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s-ES" sz="3000" b="1" dirty="0" smtClean="0"/>
              <a:t>Y en la administración pública? GCIO</a:t>
            </a:r>
            <a:endParaRPr lang="es-CO" sz="3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484784"/>
            <a:ext cx="4263372" cy="3197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87" y="1484784"/>
            <a:ext cx="3473165" cy="242542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22215" y="4122945"/>
            <a:ext cx="52059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i="1" dirty="0"/>
              <a:t>C</a:t>
            </a:r>
            <a:r>
              <a:rPr lang="es-ES" sz="2000" b="1" i="1" dirty="0" smtClean="0"/>
              <a:t>rear </a:t>
            </a:r>
            <a:r>
              <a:rPr lang="es-ES" sz="2000" b="1" i="1" dirty="0"/>
              <a:t>valor </a:t>
            </a:r>
            <a:r>
              <a:rPr lang="es-ES" sz="2000" b="1" i="1" dirty="0" smtClean="0">
                <a:solidFill>
                  <a:srgbClr val="008000"/>
                </a:solidFill>
              </a:rPr>
              <a:t>público</a:t>
            </a:r>
            <a:endParaRPr lang="es-ES" sz="2000" dirty="0"/>
          </a:p>
          <a:p>
            <a:r>
              <a:rPr lang="es-ES" sz="2000" b="1" dirty="0" smtClean="0"/>
              <a:t>Responde </a:t>
            </a:r>
            <a:r>
              <a:rPr lang="es-ES" sz="2000" b="1" dirty="0"/>
              <a:t>a </a:t>
            </a:r>
            <a:r>
              <a:rPr lang="es-ES" sz="2000" b="1" dirty="0">
                <a:solidFill>
                  <a:srgbClr val="008000"/>
                </a:solidFill>
              </a:rPr>
              <a:t>múltiples </a:t>
            </a:r>
            <a:r>
              <a:rPr lang="es-ES" sz="2000" b="1" dirty="0" smtClean="0">
                <a:solidFill>
                  <a:srgbClr val="008000"/>
                </a:solidFill>
              </a:rPr>
              <a:t>interesados</a:t>
            </a:r>
            <a:endParaRPr lang="en-US" sz="2000" dirty="0"/>
          </a:p>
          <a:p>
            <a:pPr lvl="0"/>
            <a:r>
              <a:rPr lang="es-ES" sz="2000" dirty="0"/>
              <a:t>Se ve </a:t>
            </a:r>
            <a:r>
              <a:rPr lang="es-ES" sz="2000" b="1" dirty="0"/>
              <a:t>afectado por los ciclos electorales</a:t>
            </a:r>
            <a:endParaRPr lang="es-ES" sz="2000" dirty="0"/>
          </a:p>
          <a:p>
            <a:pPr lvl="0"/>
            <a:r>
              <a:rPr lang="es-ES" sz="2000" dirty="0"/>
              <a:t>Está inmerso en la </a:t>
            </a:r>
            <a:r>
              <a:rPr lang="es-ES" sz="2000" b="1" dirty="0">
                <a:solidFill>
                  <a:srgbClr val="008000"/>
                </a:solidFill>
              </a:rPr>
              <a:t>transformación</a:t>
            </a:r>
            <a:r>
              <a:rPr lang="es-ES" sz="2000" b="1" dirty="0"/>
              <a:t> de un gobierno hacia </a:t>
            </a:r>
            <a:r>
              <a:rPr lang="es-ES" sz="2000" dirty="0"/>
              <a:t>un gobierno más flexible con pocas estructuras, coordinado y en red.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-36512" y="44624"/>
            <a:ext cx="9361040" cy="4162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 lIns="180000" anchor="b">
            <a:noAutofit/>
          </a:bodyPr>
          <a:lstStyle/>
          <a:p>
            <a:pPr algn="ctr"/>
            <a:r>
              <a:rPr lang="es-ES_tradnl" sz="1000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 / </a:t>
            </a:r>
            <a:r>
              <a:rPr lang="es-ES_tradnl" sz="1000" b="1" dirty="0" smtClean="0">
                <a:solidFill>
                  <a:srgbClr val="000000"/>
                </a:solidFill>
              </a:rPr>
              <a:t>Dirección estratégica</a:t>
            </a:r>
            <a:r>
              <a:rPr lang="es-ES_tradnl" sz="1000" b="1" dirty="0">
                <a:solidFill>
                  <a:srgbClr val="000000"/>
                </a:solidFill>
              </a:rPr>
              <a:t> </a:t>
            </a:r>
            <a:r>
              <a:rPr lang="es-ES_tradnl" sz="1000" b="1" dirty="0" smtClean="0">
                <a:solidFill>
                  <a:srgbClr val="000000"/>
                </a:solidFill>
              </a:rPr>
              <a:t>de la información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 Problemática GCIO / Una estrategia de solución / Conclusiones</a:t>
            </a:r>
            <a:r>
              <a:rPr lang="es-ES_tradnl" sz="10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es-ES_tradnl" sz="1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640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Valor público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¿Qué es?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747836" y="2204864"/>
            <a:ext cx="4040188" cy="395128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s-ES" dirty="0" smtClean="0"/>
              <a:t>El valor </a:t>
            </a:r>
            <a:r>
              <a:rPr lang="es-ES" dirty="0"/>
              <a:t>creado por el Estado a través de </a:t>
            </a:r>
            <a:r>
              <a:rPr lang="es-ES" u="sng" dirty="0"/>
              <a:t>servicios, </a:t>
            </a:r>
            <a:r>
              <a:rPr lang="es-ES" u="sng" dirty="0" smtClean="0"/>
              <a:t>regulaciones o interacciones </a:t>
            </a:r>
            <a:r>
              <a:rPr lang="es-ES" dirty="0" smtClean="0"/>
              <a:t>con </a:t>
            </a:r>
            <a:r>
              <a:rPr lang="es-ES" dirty="0"/>
              <a:t>los ciudadanos, </a:t>
            </a:r>
            <a:r>
              <a:rPr lang="es-ES" dirty="0" smtClean="0"/>
              <a:t>que </a:t>
            </a:r>
            <a:r>
              <a:rPr lang="es-ES" b="1" dirty="0" smtClean="0">
                <a:solidFill>
                  <a:srgbClr val="FF0000"/>
                </a:solidFill>
              </a:rPr>
              <a:t>garantiza</a:t>
            </a:r>
            <a:r>
              <a:rPr lang="es-ES" dirty="0" smtClean="0"/>
              <a:t> sus </a:t>
            </a:r>
            <a:r>
              <a:rPr lang="es-ES" dirty="0"/>
              <a:t>derechos, </a:t>
            </a:r>
            <a:r>
              <a:rPr lang="es-ES" b="1" dirty="0" smtClean="0">
                <a:solidFill>
                  <a:srgbClr val="FF0000"/>
                </a:solidFill>
              </a:rPr>
              <a:t>satisface</a:t>
            </a:r>
            <a:r>
              <a:rPr lang="es-ES" dirty="0" smtClean="0"/>
              <a:t> </a:t>
            </a:r>
            <a:r>
              <a:rPr lang="es-ES" dirty="0"/>
              <a:t>sus demandas y, </a:t>
            </a:r>
            <a:r>
              <a:rPr lang="es-ES" b="1" dirty="0" smtClean="0">
                <a:solidFill>
                  <a:srgbClr val="FF0000"/>
                </a:solidFill>
              </a:rPr>
              <a:t>presta</a:t>
            </a:r>
            <a:r>
              <a:rPr lang="es-ES" dirty="0" smtClean="0"/>
              <a:t> </a:t>
            </a:r>
            <a:r>
              <a:rPr lang="es-ES" dirty="0"/>
              <a:t>servicios de calidad</a:t>
            </a:r>
            <a:r>
              <a:rPr lang="es-ES" dirty="0" smtClean="0"/>
              <a:t>.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s-ES" dirty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s-ES" u="sng" dirty="0" smtClean="0"/>
              <a:t>Ofertar servicios, por sí mismo, </a:t>
            </a:r>
            <a:r>
              <a:rPr lang="es-ES" b="1" u="sng" dirty="0" smtClean="0"/>
              <a:t>no</a:t>
            </a:r>
            <a:r>
              <a:rPr lang="es-ES" u="sng" dirty="0" smtClean="0"/>
              <a:t> genera valor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s-MX" dirty="0" smtClean="0"/>
          </a:p>
        </p:txBody>
      </p:sp>
      <p:sp>
        <p:nvSpPr>
          <p:cNvPr id="9" name="Rectángulo 8"/>
          <p:cNvSpPr/>
          <p:nvPr/>
        </p:nvSpPr>
        <p:spPr>
          <a:xfrm>
            <a:off x="2555776" y="594928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" sz="1200" dirty="0" smtClean="0"/>
              <a:t>Tomado de ILPES-AECID (2009)</a:t>
            </a:r>
            <a:endParaRPr lang="es-ES" sz="1200" dirty="0"/>
          </a:p>
        </p:txBody>
      </p:sp>
      <p:sp>
        <p:nvSpPr>
          <p:cNvPr id="13" name="AutoShape 4" descr="https://encrypted-tbn1.gstatic.com/images?q=tbn:ANd9GcR9DraA7mV2R-YY6amUm0wm7Qa_AIQTMz7IB8s52657v5HF-Axeg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4"/>
          </p:nvPr>
        </p:nvSpPr>
        <p:spPr>
          <a:xfrm>
            <a:off x="4706689" y="2276872"/>
            <a:ext cx="4041775" cy="3951288"/>
          </a:xfrm>
        </p:spPr>
        <p:txBody>
          <a:bodyPr/>
          <a:lstStyle/>
          <a:p>
            <a:r>
              <a:rPr lang="es-MX" dirty="0"/>
              <a:t>Se genera “valor” en la medida que </a:t>
            </a:r>
            <a:r>
              <a:rPr lang="es-MX" dirty="0">
                <a:solidFill>
                  <a:srgbClr val="FF0000"/>
                </a:solidFill>
              </a:rPr>
              <a:t>un público reconozca</a:t>
            </a:r>
            <a:r>
              <a:rPr lang="es-MX" dirty="0"/>
              <a:t> que el “servicio o bien” es respuesta adecuada y oportuna a determinada necesidad.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smtClean="0"/>
              <a:t>¿Cuándo se logra?</a:t>
            </a:r>
            <a:endParaRPr lang="es-ES" dirty="0"/>
          </a:p>
        </p:txBody>
      </p:sp>
      <p:sp>
        <p:nvSpPr>
          <p:cNvPr id="17" name="Rectángulo 16"/>
          <p:cNvSpPr/>
          <p:nvPr/>
        </p:nvSpPr>
        <p:spPr>
          <a:xfrm>
            <a:off x="-36512" y="44624"/>
            <a:ext cx="9361040" cy="4162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wrap="square" lIns="180000" anchor="b">
            <a:noAutofit/>
          </a:bodyPr>
          <a:lstStyle/>
          <a:p>
            <a:pPr algn="ctr"/>
            <a:r>
              <a:rPr lang="es-ES_tradnl" sz="1000" dirty="0">
                <a:solidFill>
                  <a:schemeClr val="bg1">
                    <a:lumMod val="65000"/>
                  </a:schemeClr>
                </a:solidFill>
              </a:rPr>
              <a:t>Introducción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 / </a:t>
            </a:r>
            <a:r>
              <a:rPr lang="es-ES_tradnl" sz="1000" b="1" dirty="0" smtClean="0">
                <a:solidFill>
                  <a:srgbClr val="000000"/>
                </a:solidFill>
              </a:rPr>
              <a:t>Dirección estratégica</a:t>
            </a:r>
            <a:r>
              <a:rPr lang="es-ES_tradnl" sz="1000" b="1" dirty="0">
                <a:solidFill>
                  <a:srgbClr val="000000"/>
                </a:solidFill>
              </a:rPr>
              <a:t> </a:t>
            </a:r>
            <a:r>
              <a:rPr lang="es-ES_tradnl" sz="1000" b="1" dirty="0" smtClean="0">
                <a:solidFill>
                  <a:srgbClr val="000000"/>
                </a:solidFill>
              </a:rPr>
              <a:t>de la información</a:t>
            </a:r>
            <a:r>
              <a:rPr lang="es-ES_tradnl" sz="1000" dirty="0" smtClean="0">
                <a:solidFill>
                  <a:schemeClr val="bg1">
                    <a:lumMod val="65000"/>
                  </a:schemeClr>
                </a:solidFill>
              </a:rPr>
              <a:t>/ Problemática GCIO / Una estrategia de solución / Conclusiones</a:t>
            </a:r>
            <a:r>
              <a:rPr lang="es-ES_tradnl" sz="10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es-ES_tradnl" sz="1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05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D85B15414558419656BF4A31B4C921" ma:contentTypeVersion="2" ma:contentTypeDescription="Crear nuevo documento." ma:contentTypeScope="" ma:versionID="a1e2c587738bf3671e7215fcc2cdc793">
  <xsd:schema xmlns:xsd="http://www.w3.org/2001/XMLSchema" xmlns:xs="http://www.w3.org/2001/XMLSchema" xmlns:p="http://schemas.microsoft.com/office/2006/metadata/properties" xmlns:ns2="aa233856-28bd-407c-94d3-afbfdebde5cc" xmlns:ns3="0ac46da4-5bfd-481e-a685-53be71126e48" targetNamespace="http://schemas.microsoft.com/office/2006/metadata/properties" ma:root="true" ma:fieldsID="42971d95f55fee9dbc0ff147609f3dbe" ns2:_="" ns3:_="">
    <xsd:import namespace="aa233856-28bd-407c-94d3-afbfdebde5cc"/>
    <xsd:import namespace="0ac46da4-5bfd-481e-a685-53be71126e48"/>
    <xsd:element name="properties">
      <xsd:complexType>
        <xsd:sequence>
          <xsd:element name="documentManagement">
            <xsd:complexType>
              <xsd:all>
                <xsd:element ref="ns2:congreso_x002d_taller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33856-28bd-407c-94d3-afbfdebde5cc" elementFormDefault="qualified">
    <xsd:import namespace="http://schemas.microsoft.com/office/2006/documentManagement/types"/>
    <xsd:import namespace="http://schemas.microsoft.com/office/infopath/2007/PartnerControls"/>
    <xsd:element name="congreso_x002d_taller" ma:index="8" nillable="true" ma:displayName="congreso-taller" ma:list="{e99ec46f-68c0-45d6-9130-ae7ce1fd6cd7}" ma:internalName="congreso_x002d_taller" ma:showField="Titl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c46da4-5bfd-481e-a685-53be71126e48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greso_x002d_taller xmlns="aa233856-28bd-407c-94d3-afbfdebde5cc" xsi:nil="true"/>
  </documentManagement>
</p:properties>
</file>

<file path=customXml/itemProps1.xml><?xml version="1.0" encoding="utf-8"?>
<ds:datastoreItem xmlns:ds="http://schemas.openxmlformats.org/officeDocument/2006/customXml" ds:itemID="{7987747D-BF8D-4102-9318-5DAE132734A6}"/>
</file>

<file path=customXml/itemProps2.xml><?xml version="1.0" encoding="utf-8"?>
<ds:datastoreItem xmlns:ds="http://schemas.openxmlformats.org/officeDocument/2006/customXml" ds:itemID="{40AA1C5D-9DCA-49AA-8586-174AD404C7B7}"/>
</file>

<file path=customXml/itemProps3.xml><?xml version="1.0" encoding="utf-8"?>
<ds:datastoreItem xmlns:ds="http://schemas.openxmlformats.org/officeDocument/2006/customXml" ds:itemID="{9E98E52B-1D75-4FB3-8C3C-FF71FF0BA206}"/>
</file>

<file path=docProps/app.xml><?xml version="1.0" encoding="utf-8"?>
<Properties xmlns="http://schemas.openxmlformats.org/officeDocument/2006/extended-properties" xmlns:vt="http://schemas.openxmlformats.org/officeDocument/2006/docPropsVTypes">
  <TotalTime>23736</TotalTime>
  <Words>2538</Words>
  <Application>Microsoft Office PowerPoint</Application>
  <PresentationFormat>Presentación en pantalla (4:3)</PresentationFormat>
  <Paragraphs>448</Paragraphs>
  <Slides>36</Slides>
  <Notes>9</Notes>
  <HiddenSlides>1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5" baseType="lpstr">
      <vt:lpstr>Arial</vt:lpstr>
      <vt:lpstr>Arial Narrow</vt:lpstr>
      <vt:lpstr>Calibri</vt:lpstr>
      <vt:lpstr>Lucida Grande</vt:lpstr>
      <vt:lpstr>Palatino Linotype</vt:lpstr>
      <vt:lpstr>Times New Roman</vt:lpstr>
      <vt:lpstr>Wingdings</vt:lpstr>
      <vt:lpstr>ヒラギノ角ゴ Pro W3</vt:lpstr>
      <vt:lpstr>Diseño personalizado</vt:lpstr>
      <vt:lpstr>Dirección estratégica de la información en el gobierno colombiano</vt:lpstr>
      <vt:lpstr>Presentación de PowerPoint</vt:lpstr>
      <vt:lpstr>Presentación de PowerPoint</vt:lpstr>
      <vt:lpstr>Temas a tratar</vt:lpstr>
      <vt:lpstr> Dirección estratégica de la información</vt:lpstr>
      <vt:lpstr>Presentación de PowerPoint</vt:lpstr>
      <vt:lpstr>Presentación de PowerPoint</vt:lpstr>
      <vt:lpstr>Presentación de PowerPoint</vt:lpstr>
      <vt:lpstr>Valor público</vt:lpstr>
      <vt:lpstr>Valor público</vt:lpstr>
      <vt:lpstr>Presentación de PowerPoint</vt:lpstr>
      <vt:lpstr> problemática de los gcio en colombia </vt:lpstr>
      <vt:lpstr>Situación Actual</vt:lpstr>
      <vt:lpstr>Situación actual</vt:lpstr>
      <vt:lpstr>Situación ideal</vt:lpstr>
      <vt:lpstr> Una estrategia de solución</vt:lpstr>
      <vt:lpstr>Elementos para implementar la función CIO</vt:lpstr>
      <vt:lpstr>Elementos para implementar la función CIO</vt:lpstr>
      <vt:lpstr>Visión de GCIO Decreto 415 de 2016</vt:lpstr>
      <vt:lpstr>Principios de la función GCIO  Decreto 415 de 2016</vt:lpstr>
      <vt:lpstr>Objetivos- Decreto 415 de 2016</vt:lpstr>
      <vt:lpstr>Elementos para implementar la función CIO</vt:lpstr>
      <vt:lpstr>¿Por qué un programa de Posgrado en Gobierno Electrónico? </vt:lpstr>
      <vt:lpstr>¿Por qué un programa de Posgrado en Gobierno Electrónico? </vt:lpstr>
      <vt:lpstr>¿Por qué un programa de Posgrado en Gobierno Electrónico? </vt:lpstr>
      <vt:lpstr>Datos Generales del Programa</vt:lpstr>
      <vt:lpstr>Objetivos del programa</vt:lpstr>
      <vt:lpstr>Perfil del egresado </vt:lpstr>
      <vt:lpstr>Presentación de PowerPoint</vt:lpstr>
      <vt:lpstr>Presentación de PowerPoint</vt:lpstr>
      <vt:lpstr>Presentación de PowerPoint</vt:lpstr>
      <vt:lpstr> conclusiones</vt:lpstr>
      <vt:lpstr>Conclusiones</vt:lpstr>
      <vt:lpstr>Equipo de trabajo</vt:lpstr>
      <vt:lpstr>Equipo de trabajo Universidad Nacional</vt:lpstr>
      <vt:lpstr>Gracias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monica sarmiento</dc:creator>
  <cp:lastModifiedBy>Audiovisuales</cp:lastModifiedBy>
  <cp:revision>995</cp:revision>
  <cp:lastPrinted>2016-07-12T22:50:30Z</cp:lastPrinted>
  <dcterms:created xsi:type="dcterms:W3CDTF">2013-12-02T20:35:32Z</dcterms:created>
  <dcterms:modified xsi:type="dcterms:W3CDTF">2016-09-29T19:58:54Z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0x0101000DD85B15414558419656BF4A31B4C921</vt:lpwstr>
  </property>
</Properties>
</file>